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26"/>
  </p:notesMasterIdLst>
  <p:sldIdLst>
    <p:sldId id="256" r:id="rId3"/>
    <p:sldId id="257" r:id="rId4"/>
    <p:sldId id="258" r:id="rId5"/>
    <p:sldId id="289" r:id="rId6"/>
    <p:sldId id="261" r:id="rId7"/>
    <p:sldId id="259" r:id="rId8"/>
    <p:sldId id="263" r:id="rId9"/>
    <p:sldId id="266" r:id="rId10"/>
    <p:sldId id="290" r:id="rId11"/>
    <p:sldId id="282" r:id="rId12"/>
    <p:sldId id="297" r:id="rId13"/>
    <p:sldId id="267" r:id="rId14"/>
    <p:sldId id="274" r:id="rId15"/>
    <p:sldId id="275" r:id="rId16"/>
    <p:sldId id="298" r:id="rId17"/>
    <p:sldId id="278" r:id="rId18"/>
    <p:sldId id="292" r:id="rId19"/>
    <p:sldId id="273" r:id="rId20"/>
    <p:sldId id="296" r:id="rId21"/>
    <p:sldId id="287" r:id="rId22"/>
    <p:sldId id="284" r:id="rId23"/>
    <p:sldId id="288" r:id="rId24"/>
    <p:sldId id="286" r:id="rId25"/>
  </p:sldIdLst>
  <p:sldSz cx="9144000" cy="5143500" type="screen16x9"/>
  <p:notesSz cx="6858000" cy="9144000"/>
  <p:embeddedFontLst>
    <p:embeddedFont>
      <p:font typeface="Noto Sans" panose="020B060402020202020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2D37D9-2CC0-442E-8716-070F77BC1706}">
  <a:tblStyle styleId="{922D37D9-2CC0-442E-8716-070F77BC17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73" autoAdjust="0"/>
    <p:restoredTop sz="86854" autoAdjust="0"/>
  </p:normalViewPr>
  <p:slideViewPr>
    <p:cSldViewPr snapToGrid="0">
      <p:cViewPr>
        <p:scale>
          <a:sx n="66" d="100"/>
          <a:sy n="66" d="100"/>
        </p:scale>
        <p:origin x="2208" y="7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50836-13B2-4CF1-8114-617723B9EEF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lv-LV"/>
        </a:p>
      </dgm:t>
    </dgm:pt>
    <dgm:pt modelId="{386050D8-64E1-4A57-930C-192D259CE970}">
      <dgm:prSet phldrT="[Text]" custT="1"/>
      <dgm:spPr/>
      <dgm:t>
        <a:bodyPr/>
        <a:lstStyle/>
        <a:p>
          <a:r>
            <a:rPr lang="lv-LV" sz="1000" dirty="0" err="1"/>
            <a:t>sociocultual</a:t>
          </a:r>
          <a:r>
            <a:rPr lang="lv-LV" sz="1000" dirty="0"/>
            <a:t> </a:t>
          </a:r>
          <a:r>
            <a:rPr lang="lv-LV" sz="1000" dirty="0" err="1"/>
            <a:t>context</a:t>
          </a:r>
          <a:endParaRPr lang="lv-LV" sz="1000" dirty="0"/>
        </a:p>
      </dgm:t>
    </dgm:pt>
    <dgm:pt modelId="{7A972B36-DEA1-4660-B57C-05E5CE341F4C}" type="parTrans" cxnId="{EDD7DCDB-7B74-40C7-A391-CC9E66009836}">
      <dgm:prSet/>
      <dgm:spPr/>
      <dgm:t>
        <a:bodyPr/>
        <a:lstStyle/>
        <a:p>
          <a:endParaRPr lang="lv-LV" sz="1000" dirty="0"/>
        </a:p>
      </dgm:t>
    </dgm:pt>
    <dgm:pt modelId="{356A4EB8-0CB9-4996-BED9-4057783E23AD}" type="sibTrans" cxnId="{EDD7DCDB-7B74-40C7-A391-CC9E66009836}">
      <dgm:prSet/>
      <dgm:spPr/>
      <dgm:t>
        <a:bodyPr/>
        <a:lstStyle/>
        <a:p>
          <a:endParaRPr lang="lv-LV" sz="1000" dirty="0"/>
        </a:p>
      </dgm:t>
    </dgm:pt>
    <dgm:pt modelId="{F7110788-672E-46E7-8A6D-9FE715445F82}">
      <dgm:prSet phldrT="[Text]" custT="1"/>
      <dgm:spPr/>
      <dgm:t>
        <a:bodyPr/>
        <a:lstStyle/>
        <a:p>
          <a:r>
            <a:rPr lang="lv-LV" sz="1000" dirty="0" err="1"/>
            <a:t>production</a:t>
          </a:r>
          <a:r>
            <a:rPr lang="lv-LV" sz="1000" dirty="0"/>
            <a:t> </a:t>
          </a:r>
          <a:r>
            <a:rPr lang="lv-LV" sz="1000" dirty="0" err="1"/>
            <a:t>context</a:t>
          </a:r>
          <a:endParaRPr lang="lv-LV" sz="1000" dirty="0"/>
        </a:p>
      </dgm:t>
    </dgm:pt>
    <dgm:pt modelId="{8E6127CB-6C70-421B-9ACE-BC76EBBC41AA}" type="parTrans" cxnId="{AFA0B849-64EF-4351-8E75-F49EDC54C56A}">
      <dgm:prSet/>
      <dgm:spPr/>
      <dgm:t>
        <a:bodyPr/>
        <a:lstStyle/>
        <a:p>
          <a:endParaRPr lang="lv-LV" sz="1000" dirty="0"/>
        </a:p>
      </dgm:t>
    </dgm:pt>
    <dgm:pt modelId="{A033516E-2E47-4545-B116-29BC73D1C89D}" type="sibTrans" cxnId="{AFA0B849-64EF-4351-8E75-F49EDC54C56A}">
      <dgm:prSet/>
      <dgm:spPr/>
      <dgm:t>
        <a:bodyPr/>
        <a:lstStyle/>
        <a:p>
          <a:endParaRPr lang="lv-LV" sz="1000" dirty="0"/>
        </a:p>
      </dgm:t>
    </dgm:pt>
    <dgm:pt modelId="{78BF1110-7459-4CBA-BE6D-171A4F3864EC}">
      <dgm:prSet phldrT="[Text]" custT="1"/>
      <dgm:spPr/>
      <dgm:t>
        <a:bodyPr/>
        <a:lstStyle/>
        <a:p>
          <a:r>
            <a:rPr lang="lv-LV" sz="1000" dirty="0" err="1"/>
            <a:t>media</a:t>
          </a:r>
          <a:r>
            <a:rPr lang="lv-LV" sz="1000" dirty="0"/>
            <a:t> </a:t>
          </a:r>
          <a:r>
            <a:rPr lang="lv-LV" sz="1000" dirty="0" err="1"/>
            <a:t>text</a:t>
          </a:r>
          <a:endParaRPr lang="lv-LV" sz="1000" dirty="0"/>
        </a:p>
      </dgm:t>
    </dgm:pt>
    <dgm:pt modelId="{F46478D8-A1AF-4A42-B2BC-BA14575D9000}" type="parTrans" cxnId="{F5405B03-861E-4D45-98E4-891F87A09153}">
      <dgm:prSet/>
      <dgm:spPr/>
      <dgm:t>
        <a:bodyPr/>
        <a:lstStyle/>
        <a:p>
          <a:endParaRPr lang="lv-LV" sz="1000" dirty="0"/>
        </a:p>
      </dgm:t>
    </dgm:pt>
    <dgm:pt modelId="{6BE8DD12-CCEA-4976-873B-F3CB021B4733}" type="sibTrans" cxnId="{F5405B03-861E-4D45-98E4-891F87A09153}">
      <dgm:prSet/>
      <dgm:spPr/>
      <dgm:t>
        <a:bodyPr/>
        <a:lstStyle/>
        <a:p>
          <a:endParaRPr lang="lv-LV" sz="1000" dirty="0"/>
        </a:p>
      </dgm:t>
    </dgm:pt>
    <dgm:pt modelId="{0CCF896B-2861-4847-88EB-771E8C15F741}" type="pres">
      <dgm:prSet presAssocID="{29F50836-13B2-4CF1-8114-617723B9EEF0}" presName="Name0" presStyleCnt="0">
        <dgm:presLayoutVars>
          <dgm:chMax val="7"/>
          <dgm:resizeHandles val="exact"/>
        </dgm:presLayoutVars>
      </dgm:prSet>
      <dgm:spPr/>
    </dgm:pt>
    <dgm:pt modelId="{893342AE-9B6D-4231-BB88-612B047FCB7A}" type="pres">
      <dgm:prSet presAssocID="{29F50836-13B2-4CF1-8114-617723B9EEF0}" presName="comp1" presStyleCnt="0"/>
      <dgm:spPr/>
    </dgm:pt>
    <dgm:pt modelId="{1967DC0D-C3F1-41AF-8DAF-6B69DBA26C62}" type="pres">
      <dgm:prSet presAssocID="{29F50836-13B2-4CF1-8114-617723B9EEF0}" presName="circle1" presStyleLbl="node1" presStyleIdx="0" presStyleCnt="3" custScaleX="182121"/>
      <dgm:spPr/>
    </dgm:pt>
    <dgm:pt modelId="{0CA560E2-AE08-4B48-8CD4-30D1A68DE976}" type="pres">
      <dgm:prSet presAssocID="{29F50836-13B2-4CF1-8114-617723B9EEF0}" presName="c1text" presStyleLbl="node1" presStyleIdx="0" presStyleCnt="3">
        <dgm:presLayoutVars>
          <dgm:bulletEnabled val="1"/>
        </dgm:presLayoutVars>
      </dgm:prSet>
      <dgm:spPr/>
    </dgm:pt>
    <dgm:pt modelId="{31C1D35A-EABC-4979-99EA-DF2ADD748E74}" type="pres">
      <dgm:prSet presAssocID="{29F50836-13B2-4CF1-8114-617723B9EEF0}" presName="comp2" presStyleCnt="0"/>
      <dgm:spPr/>
    </dgm:pt>
    <dgm:pt modelId="{E4836FBB-26C6-4E1A-930B-57CAD64DFBFB}" type="pres">
      <dgm:prSet presAssocID="{29F50836-13B2-4CF1-8114-617723B9EEF0}" presName="circle2" presStyleLbl="node1" presStyleIdx="1" presStyleCnt="3" custScaleX="158182" custLinFactNeighborY="1449"/>
      <dgm:spPr/>
    </dgm:pt>
    <dgm:pt modelId="{995B718E-FAB8-47AF-98D8-4BB444017335}" type="pres">
      <dgm:prSet presAssocID="{29F50836-13B2-4CF1-8114-617723B9EEF0}" presName="c2text" presStyleLbl="node1" presStyleIdx="1" presStyleCnt="3">
        <dgm:presLayoutVars>
          <dgm:bulletEnabled val="1"/>
        </dgm:presLayoutVars>
      </dgm:prSet>
      <dgm:spPr/>
    </dgm:pt>
    <dgm:pt modelId="{195D6568-311E-45EA-8DAC-3B5D78CC531F}" type="pres">
      <dgm:prSet presAssocID="{29F50836-13B2-4CF1-8114-617723B9EEF0}" presName="comp3" presStyleCnt="0"/>
      <dgm:spPr/>
    </dgm:pt>
    <dgm:pt modelId="{FA88C7CF-8D25-4AC3-922B-49D2282EF610}" type="pres">
      <dgm:prSet presAssocID="{29F50836-13B2-4CF1-8114-617723B9EEF0}" presName="circle3" presStyleLbl="node1" presStyleIdx="2" presStyleCnt="3" custLinFactNeighborX="1680" custLinFactNeighborY="-501"/>
      <dgm:spPr/>
    </dgm:pt>
    <dgm:pt modelId="{13451C68-AF55-4512-848D-2EC2FF194D38}" type="pres">
      <dgm:prSet presAssocID="{29F50836-13B2-4CF1-8114-617723B9EEF0}" presName="c3text" presStyleLbl="node1" presStyleIdx="2" presStyleCnt="3">
        <dgm:presLayoutVars>
          <dgm:bulletEnabled val="1"/>
        </dgm:presLayoutVars>
      </dgm:prSet>
      <dgm:spPr/>
    </dgm:pt>
  </dgm:ptLst>
  <dgm:cxnLst>
    <dgm:cxn modelId="{F5405B03-861E-4D45-98E4-891F87A09153}" srcId="{29F50836-13B2-4CF1-8114-617723B9EEF0}" destId="{78BF1110-7459-4CBA-BE6D-171A4F3864EC}" srcOrd="2" destOrd="0" parTransId="{F46478D8-A1AF-4A42-B2BC-BA14575D9000}" sibTransId="{6BE8DD12-CCEA-4976-873B-F3CB021B4733}"/>
    <dgm:cxn modelId="{7C37350B-D770-4FA7-8BA1-585B30875B85}" type="presOf" srcId="{386050D8-64E1-4A57-930C-192D259CE970}" destId="{0CA560E2-AE08-4B48-8CD4-30D1A68DE976}" srcOrd="1" destOrd="0" presId="urn:microsoft.com/office/officeart/2005/8/layout/venn2"/>
    <dgm:cxn modelId="{59956626-1369-4A3A-8E4D-91C1F04926E0}" type="presOf" srcId="{386050D8-64E1-4A57-930C-192D259CE970}" destId="{1967DC0D-C3F1-41AF-8DAF-6B69DBA26C62}" srcOrd="0" destOrd="0" presId="urn:microsoft.com/office/officeart/2005/8/layout/venn2"/>
    <dgm:cxn modelId="{AFA0B849-64EF-4351-8E75-F49EDC54C56A}" srcId="{29F50836-13B2-4CF1-8114-617723B9EEF0}" destId="{F7110788-672E-46E7-8A6D-9FE715445F82}" srcOrd="1" destOrd="0" parTransId="{8E6127CB-6C70-421B-9ACE-BC76EBBC41AA}" sibTransId="{A033516E-2E47-4545-B116-29BC73D1C89D}"/>
    <dgm:cxn modelId="{3EEBD178-EB9F-47C5-9D68-9D7D334FD81D}" type="presOf" srcId="{78BF1110-7459-4CBA-BE6D-171A4F3864EC}" destId="{FA88C7CF-8D25-4AC3-922B-49D2282EF610}" srcOrd="0" destOrd="0" presId="urn:microsoft.com/office/officeart/2005/8/layout/venn2"/>
    <dgm:cxn modelId="{A6B59D8E-EC95-46CC-AE87-83C660BF1452}" type="presOf" srcId="{F7110788-672E-46E7-8A6D-9FE715445F82}" destId="{E4836FBB-26C6-4E1A-930B-57CAD64DFBFB}" srcOrd="0" destOrd="0" presId="urn:microsoft.com/office/officeart/2005/8/layout/venn2"/>
    <dgm:cxn modelId="{0078968F-CB36-4BAB-9C9B-3261CDF42DA6}" type="presOf" srcId="{F7110788-672E-46E7-8A6D-9FE715445F82}" destId="{995B718E-FAB8-47AF-98D8-4BB444017335}" srcOrd="1" destOrd="0" presId="urn:microsoft.com/office/officeart/2005/8/layout/venn2"/>
    <dgm:cxn modelId="{EDD7DCDB-7B74-40C7-A391-CC9E66009836}" srcId="{29F50836-13B2-4CF1-8114-617723B9EEF0}" destId="{386050D8-64E1-4A57-930C-192D259CE970}" srcOrd="0" destOrd="0" parTransId="{7A972B36-DEA1-4660-B57C-05E5CE341F4C}" sibTransId="{356A4EB8-0CB9-4996-BED9-4057783E23AD}"/>
    <dgm:cxn modelId="{6D4B0CF5-B8CD-4DAF-A23A-2DD5E55380A1}" type="presOf" srcId="{78BF1110-7459-4CBA-BE6D-171A4F3864EC}" destId="{13451C68-AF55-4512-848D-2EC2FF194D38}" srcOrd="1" destOrd="0" presId="urn:microsoft.com/office/officeart/2005/8/layout/venn2"/>
    <dgm:cxn modelId="{A52A12FE-6598-4FA2-A9AB-17007ECFB66A}" type="presOf" srcId="{29F50836-13B2-4CF1-8114-617723B9EEF0}" destId="{0CCF896B-2861-4847-88EB-771E8C15F741}" srcOrd="0" destOrd="0" presId="urn:microsoft.com/office/officeart/2005/8/layout/venn2"/>
    <dgm:cxn modelId="{EE7DE3C5-0F49-4BDC-AC58-F961AA950559}" type="presParOf" srcId="{0CCF896B-2861-4847-88EB-771E8C15F741}" destId="{893342AE-9B6D-4231-BB88-612B047FCB7A}" srcOrd="0" destOrd="0" presId="urn:microsoft.com/office/officeart/2005/8/layout/venn2"/>
    <dgm:cxn modelId="{576CD37E-A745-4CD0-A762-7E4E4D75B230}" type="presParOf" srcId="{893342AE-9B6D-4231-BB88-612B047FCB7A}" destId="{1967DC0D-C3F1-41AF-8DAF-6B69DBA26C62}" srcOrd="0" destOrd="0" presId="urn:microsoft.com/office/officeart/2005/8/layout/venn2"/>
    <dgm:cxn modelId="{98A7B99B-461D-46B5-B5BC-3DC301B106F6}" type="presParOf" srcId="{893342AE-9B6D-4231-BB88-612B047FCB7A}" destId="{0CA560E2-AE08-4B48-8CD4-30D1A68DE976}" srcOrd="1" destOrd="0" presId="urn:microsoft.com/office/officeart/2005/8/layout/venn2"/>
    <dgm:cxn modelId="{452B6871-DFF5-4E82-870A-2DE8170A4ABF}" type="presParOf" srcId="{0CCF896B-2861-4847-88EB-771E8C15F741}" destId="{31C1D35A-EABC-4979-99EA-DF2ADD748E74}" srcOrd="1" destOrd="0" presId="urn:microsoft.com/office/officeart/2005/8/layout/venn2"/>
    <dgm:cxn modelId="{4EFB5118-4517-42AF-B594-238CF6E3C223}" type="presParOf" srcId="{31C1D35A-EABC-4979-99EA-DF2ADD748E74}" destId="{E4836FBB-26C6-4E1A-930B-57CAD64DFBFB}" srcOrd="0" destOrd="0" presId="urn:microsoft.com/office/officeart/2005/8/layout/venn2"/>
    <dgm:cxn modelId="{A17F151C-4CEE-4EFE-B321-1AF73E4D3FB9}" type="presParOf" srcId="{31C1D35A-EABC-4979-99EA-DF2ADD748E74}" destId="{995B718E-FAB8-47AF-98D8-4BB444017335}" srcOrd="1" destOrd="0" presId="urn:microsoft.com/office/officeart/2005/8/layout/venn2"/>
    <dgm:cxn modelId="{6D108B5A-534A-4394-838F-5ABAE5C07AAF}" type="presParOf" srcId="{0CCF896B-2861-4847-88EB-771E8C15F741}" destId="{195D6568-311E-45EA-8DAC-3B5D78CC531F}" srcOrd="2" destOrd="0" presId="urn:microsoft.com/office/officeart/2005/8/layout/venn2"/>
    <dgm:cxn modelId="{BFAA1DA7-443A-4082-94AF-9A004F51CE0A}" type="presParOf" srcId="{195D6568-311E-45EA-8DAC-3B5D78CC531F}" destId="{FA88C7CF-8D25-4AC3-922B-49D2282EF610}" srcOrd="0" destOrd="0" presId="urn:microsoft.com/office/officeart/2005/8/layout/venn2"/>
    <dgm:cxn modelId="{0DE240B6-ECB0-43D4-B46B-5AC8C0478E84}" type="presParOf" srcId="{195D6568-311E-45EA-8DAC-3B5D78CC531F}" destId="{13451C68-AF55-4512-848D-2EC2FF194D38}"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7DC0D-C3F1-41AF-8DAF-6B69DBA26C62}">
      <dsp:nvSpPr>
        <dsp:cNvPr id="0" name=""/>
        <dsp:cNvSpPr/>
      </dsp:nvSpPr>
      <dsp:spPr>
        <a:xfrm>
          <a:off x="225238" y="0"/>
          <a:ext cx="2932803" cy="16103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lv-LV" sz="1000" kern="1200" dirty="0" err="1"/>
            <a:t>sociocultual</a:t>
          </a:r>
          <a:r>
            <a:rPr lang="lv-LV" sz="1000" kern="1200" dirty="0"/>
            <a:t> </a:t>
          </a:r>
          <a:r>
            <a:rPr lang="lv-LV" sz="1000" kern="1200" dirty="0" err="1"/>
            <a:t>context</a:t>
          </a:r>
          <a:endParaRPr lang="lv-LV" sz="1000" kern="1200" dirty="0"/>
        </a:p>
      </dsp:txBody>
      <dsp:txXfrm>
        <a:off x="1179132" y="80517"/>
        <a:ext cx="1025014" cy="241554"/>
      </dsp:txXfrm>
    </dsp:sp>
    <dsp:sp modelId="{E4836FBB-26C6-4E1A-930B-57CAD64DFBFB}">
      <dsp:nvSpPr>
        <dsp:cNvPr id="0" name=""/>
        <dsp:cNvSpPr/>
      </dsp:nvSpPr>
      <dsp:spPr>
        <a:xfrm>
          <a:off x="736402" y="402589"/>
          <a:ext cx="1910474" cy="1207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lv-LV" sz="1000" kern="1200" dirty="0" err="1"/>
            <a:t>production</a:t>
          </a:r>
          <a:r>
            <a:rPr lang="lv-LV" sz="1000" kern="1200" dirty="0"/>
            <a:t> </a:t>
          </a:r>
          <a:r>
            <a:rPr lang="lv-LV" sz="1000" kern="1200" dirty="0" err="1"/>
            <a:t>context</a:t>
          </a:r>
          <a:endParaRPr lang="lv-LV" sz="1000" kern="1200" dirty="0"/>
        </a:p>
      </dsp:txBody>
      <dsp:txXfrm>
        <a:off x="1246499" y="478075"/>
        <a:ext cx="890281" cy="226456"/>
      </dsp:txXfrm>
    </dsp:sp>
    <dsp:sp modelId="{FA88C7CF-8D25-4AC3-922B-49D2282EF610}">
      <dsp:nvSpPr>
        <dsp:cNvPr id="0" name=""/>
        <dsp:cNvSpPr/>
      </dsp:nvSpPr>
      <dsp:spPr>
        <a:xfrm>
          <a:off x="1302577" y="801146"/>
          <a:ext cx="805179" cy="8051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lv-LV" sz="1000" kern="1200" dirty="0" err="1"/>
            <a:t>media</a:t>
          </a:r>
          <a:r>
            <a:rPr lang="lv-LV" sz="1000" kern="1200" dirty="0"/>
            <a:t> </a:t>
          </a:r>
          <a:r>
            <a:rPr lang="lv-LV" sz="1000" kern="1200" dirty="0" err="1"/>
            <a:t>text</a:t>
          </a:r>
          <a:endParaRPr lang="lv-LV" sz="1000" kern="1200" dirty="0"/>
        </a:p>
      </dsp:txBody>
      <dsp:txXfrm>
        <a:off x="1420492" y="1002441"/>
        <a:ext cx="569348" cy="40258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a7f2609fa_2_55: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162" name="Google Shape;162;g23a7f2609fa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3a7f2609fa_2_151: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51" name="Google Shape;251;g23a7f2609fa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2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3b49a358f7_0_0:notes"/>
          <p:cNvSpPr txBox="1">
            <a:spLocks noGrp="1"/>
          </p:cNvSpPr>
          <p:nvPr>
            <p:ph type="body" idx="1"/>
          </p:nvPr>
        </p:nvSpPr>
        <p:spPr>
          <a:xfrm>
            <a:off x="685784" y="4343396"/>
            <a:ext cx="5486400" cy="4114800"/>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94" name="Google Shape;294;g23b49a358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80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b37948e1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3b37948e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47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b37948e1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3b37948e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772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3b49a358f7_0_10:notes"/>
          <p:cNvSpPr txBox="1">
            <a:spLocks noGrp="1"/>
          </p:cNvSpPr>
          <p:nvPr>
            <p:ph type="body" idx="1"/>
          </p:nvPr>
        </p:nvSpPr>
        <p:spPr>
          <a:xfrm>
            <a:off x="685784" y="4343396"/>
            <a:ext cx="5486400" cy="4114800"/>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320" name="Google Shape;320;g23b49a358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1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3b49a358f7_0_10:notes"/>
          <p:cNvSpPr txBox="1">
            <a:spLocks noGrp="1"/>
          </p:cNvSpPr>
          <p:nvPr>
            <p:ph type="body" idx="1"/>
          </p:nvPr>
        </p:nvSpPr>
        <p:spPr>
          <a:xfrm>
            <a:off x="685784" y="4343396"/>
            <a:ext cx="5486400" cy="4114800"/>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320" name="Google Shape;320;g23b49a358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73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3b37948e16_0_21:notes"/>
          <p:cNvSpPr txBox="1">
            <a:spLocks noGrp="1"/>
          </p:cNvSpPr>
          <p:nvPr>
            <p:ph type="body" idx="1"/>
          </p:nvPr>
        </p:nvSpPr>
        <p:spPr>
          <a:xfrm>
            <a:off x="685784" y="4343396"/>
            <a:ext cx="5486400" cy="4114800"/>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88" name="Google Shape;288;g23b37948e1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9131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3aaacc8c1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3aaacc8c1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89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a7f2609fa_2_181: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360" name="Google Shape;360;g23a7f2609fa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a7f2609fa_2_181: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360" name="Google Shape;360;g23a7f2609fa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98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3a7f2609fa_2_116: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174" name="Google Shape;174;g23a7f2609fa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0a27c84a4d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0a27c84a4d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a27c84a4d_1_5:notes"/>
          <p:cNvSpPr txBox="1">
            <a:spLocks noGrp="1"/>
          </p:cNvSpPr>
          <p:nvPr>
            <p:ph type="body" idx="1"/>
          </p:nvPr>
        </p:nvSpPr>
        <p:spPr>
          <a:xfrm>
            <a:off x="685784" y="4343396"/>
            <a:ext cx="5486400" cy="4114800"/>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181" name="Google Shape;181;g20a27c84a4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3aaacc8c11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3aaacc8c1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a7f2609fa_2_121: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03" name="Google Shape;203;g23a7f2609fa_2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a7f2609fa_2_136: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27" name="Google Shape;227;g23a7f2609fa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a7f2609fa_2_146: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45" name="Google Shape;245;g23a7f2609fa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a7f2609fa_2_146: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a:p>
        </p:txBody>
      </p:sp>
      <p:sp>
        <p:nvSpPr>
          <p:cNvPr id="245" name="Google Shape;245;g23a7f2609fa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96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a7f2609fa_2_166:notes"/>
          <p:cNvSpPr txBox="1">
            <a:spLocks noGrp="1"/>
          </p:cNvSpPr>
          <p:nvPr>
            <p:ph type="body" idx="1"/>
          </p:nvPr>
        </p:nvSpPr>
        <p:spPr>
          <a:xfrm>
            <a:off x="685784" y="4343396"/>
            <a:ext cx="5486386" cy="4114791"/>
          </a:xfrm>
          <a:prstGeom prst="rect">
            <a:avLst/>
          </a:prstGeom>
        </p:spPr>
        <p:txBody>
          <a:bodyPr spcFirstLastPara="1" wrap="square" lIns="81350" tIns="81350" rIns="81350" bIns="81350" anchor="t" anchorCtr="0">
            <a:noAutofit/>
          </a:bodyPr>
          <a:lstStyle/>
          <a:p>
            <a:pPr marL="0" lvl="0" indent="0" algn="l" rtl="0">
              <a:spcBef>
                <a:spcPts val="0"/>
              </a:spcBef>
              <a:spcAft>
                <a:spcPts val="0"/>
              </a:spcAft>
              <a:buNone/>
            </a:pPr>
            <a:endParaRPr dirty="0"/>
          </a:p>
        </p:txBody>
      </p:sp>
      <p:sp>
        <p:nvSpPr>
          <p:cNvPr id="347" name="Google Shape;347;g23a7f2609fa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28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59" name="Google Shape;59;p14"/>
          <p:cNvSpPr txBox="1">
            <a:spLocks noGrp="1"/>
          </p:cNvSpPr>
          <p:nvPr>
            <p:ph type="subTitle" idx="1"/>
          </p:nvPr>
        </p:nvSpPr>
        <p:spPr>
          <a:xfrm>
            <a:off x="653102" y="1306159"/>
            <a:ext cx="8163780" cy="310212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9" name="Google Shape;89;p23"/>
          <p:cNvSpPr txBox="1">
            <a:spLocks noGrp="1"/>
          </p:cNvSpPr>
          <p:nvPr>
            <p:ph type="body" idx="1"/>
          </p:nvPr>
        </p:nvSpPr>
        <p:spPr>
          <a:xfrm>
            <a:off x="653102" y="1306159"/>
            <a:ext cx="816378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90" name="Google Shape;90;p23"/>
          <p:cNvSpPr txBox="1">
            <a:spLocks noGrp="1"/>
          </p:cNvSpPr>
          <p:nvPr>
            <p:ph type="body" idx="2"/>
          </p:nvPr>
        </p:nvSpPr>
        <p:spPr>
          <a:xfrm>
            <a:off x="653102" y="2926776"/>
            <a:ext cx="816378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93" name="Google Shape;93;p24"/>
          <p:cNvSpPr txBox="1">
            <a:spLocks noGrp="1"/>
          </p:cNvSpPr>
          <p:nvPr>
            <p:ph type="body" idx="1"/>
          </p:nvPr>
        </p:nvSpPr>
        <p:spPr>
          <a:xfrm>
            <a:off x="653102"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94" name="Google Shape;94;p24"/>
          <p:cNvSpPr txBox="1">
            <a:spLocks noGrp="1"/>
          </p:cNvSpPr>
          <p:nvPr>
            <p:ph type="body" idx="2"/>
          </p:nvPr>
        </p:nvSpPr>
        <p:spPr>
          <a:xfrm>
            <a:off x="4836223"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95" name="Google Shape;95;p24"/>
          <p:cNvSpPr txBox="1">
            <a:spLocks noGrp="1"/>
          </p:cNvSpPr>
          <p:nvPr>
            <p:ph type="body" idx="3"/>
          </p:nvPr>
        </p:nvSpPr>
        <p:spPr>
          <a:xfrm>
            <a:off x="653102"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96" name="Google Shape;96;p24"/>
          <p:cNvSpPr txBox="1">
            <a:spLocks noGrp="1"/>
          </p:cNvSpPr>
          <p:nvPr>
            <p:ph type="body" idx="4"/>
          </p:nvPr>
        </p:nvSpPr>
        <p:spPr>
          <a:xfrm>
            <a:off x="4836223"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99" name="Google Shape;99;p25"/>
          <p:cNvSpPr txBox="1">
            <a:spLocks noGrp="1"/>
          </p:cNvSpPr>
          <p:nvPr>
            <p:ph type="body" idx="1"/>
          </p:nvPr>
        </p:nvSpPr>
        <p:spPr>
          <a:xfrm>
            <a:off x="653102" y="1306159"/>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00" name="Google Shape;100;p25"/>
          <p:cNvSpPr txBox="1">
            <a:spLocks noGrp="1"/>
          </p:cNvSpPr>
          <p:nvPr>
            <p:ph type="body" idx="2"/>
          </p:nvPr>
        </p:nvSpPr>
        <p:spPr>
          <a:xfrm>
            <a:off x="3413439" y="1306159"/>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01" name="Google Shape;101;p25"/>
          <p:cNvSpPr txBox="1">
            <a:spLocks noGrp="1"/>
          </p:cNvSpPr>
          <p:nvPr>
            <p:ph type="body" idx="3"/>
          </p:nvPr>
        </p:nvSpPr>
        <p:spPr>
          <a:xfrm>
            <a:off x="6173450" y="1306159"/>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02" name="Google Shape;102;p25"/>
          <p:cNvSpPr txBox="1">
            <a:spLocks noGrp="1"/>
          </p:cNvSpPr>
          <p:nvPr>
            <p:ph type="body" idx="4"/>
          </p:nvPr>
        </p:nvSpPr>
        <p:spPr>
          <a:xfrm>
            <a:off x="653102" y="2926776"/>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03" name="Google Shape;103;p25"/>
          <p:cNvSpPr txBox="1">
            <a:spLocks noGrp="1"/>
          </p:cNvSpPr>
          <p:nvPr>
            <p:ph type="body" idx="5"/>
          </p:nvPr>
        </p:nvSpPr>
        <p:spPr>
          <a:xfrm>
            <a:off x="3413439" y="2926776"/>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04" name="Google Shape;104;p25"/>
          <p:cNvSpPr txBox="1">
            <a:spLocks noGrp="1"/>
          </p:cNvSpPr>
          <p:nvPr>
            <p:ph type="body" idx="6"/>
          </p:nvPr>
        </p:nvSpPr>
        <p:spPr>
          <a:xfrm>
            <a:off x="6173450" y="2926776"/>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27"/>
          <p:cNvSpPr txBox="1">
            <a:spLocks noGrp="1"/>
          </p:cNvSpPr>
          <p:nvPr>
            <p:ph type="body" idx="1"/>
          </p:nvPr>
        </p:nvSpPr>
        <p:spPr>
          <a:xfrm>
            <a:off x="653102" y="1306159"/>
            <a:ext cx="8163780"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8" name="Google Shape;118;p29"/>
          <p:cNvSpPr txBox="1">
            <a:spLocks noGrp="1"/>
          </p:cNvSpPr>
          <p:nvPr>
            <p:ph type="subTitle" idx="1"/>
          </p:nvPr>
        </p:nvSpPr>
        <p:spPr>
          <a:xfrm>
            <a:off x="653102" y="1306159"/>
            <a:ext cx="8163780" cy="310212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30"/>
          <p:cNvSpPr txBox="1">
            <a:spLocks noGrp="1"/>
          </p:cNvSpPr>
          <p:nvPr>
            <p:ph type="body" idx="1"/>
          </p:nvPr>
        </p:nvSpPr>
        <p:spPr>
          <a:xfrm>
            <a:off x="653102"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22" name="Google Shape;122;p30"/>
          <p:cNvSpPr txBox="1">
            <a:spLocks noGrp="1"/>
          </p:cNvSpPr>
          <p:nvPr>
            <p:ph type="body" idx="2"/>
          </p:nvPr>
        </p:nvSpPr>
        <p:spPr>
          <a:xfrm>
            <a:off x="4836223"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5"/>
        <p:cNvGrpSpPr/>
        <p:nvPr/>
      </p:nvGrpSpPr>
      <p:grpSpPr>
        <a:xfrm>
          <a:off x="0" y="0"/>
          <a:ext cx="0" cy="0"/>
          <a:chOff x="0" y="0"/>
          <a:chExt cx="0" cy="0"/>
        </a:xfrm>
      </p:grpSpPr>
      <p:sp>
        <p:nvSpPr>
          <p:cNvPr id="126" name="Google Shape;126;p32"/>
          <p:cNvSpPr txBox="1">
            <a:spLocks noGrp="1"/>
          </p:cNvSpPr>
          <p:nvPr>
            <p:ph type="subTitle" idx="1"/>
          </p:nvPr>
        </p:nvSpPr>
        <p:spPr>
          <a:xfrm>
            <a:off x="653102" y="163270"/>
            <a:ext cx="8163780" cy="454216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33"/>
          <p:cNvSpPr txBox="1">
            <a:spLocks noGrp="1"/>
          </p:cNvSpPr>
          <p:nvPr>
            <p:ph type="body" idx="1"/>
          </p:nvPr>
        </p:nvSpPr>
        <p:spPr>
          <a:xfrm>
            <a:off x="653102"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30" name="Google Shape;130;p33"/>
          <p:cNvSpPr txBox="1">
            <a:spLocks noGrp="1"/>
          </p:cNvSpPr>
          <p:nvPr>
            <p:ph type="body" idx="2"/>
          </p:nvPr>
        </p:nvSpPr>
        <p:spPr>
          <a:xfrm>
            <a:off x="4836223"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31" name="Google Shape;131;p33"/>
          <p:cNvSpPr txBox="1">
            <a:spLocks noGrp="1"/>
          </p:cNvSpPr>
          <p:nvPr>
            <p:ph type="body" idx="3"/>
          </p:nvPr>
        </p:nvSpPr>
        <p:spPr>
          <a:xfrm>
            <a:off x="653102"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34"/>
          <p:cNvSpPr txBox="1">
            <a:spLocks noGrp="1"/>
          </p:cNvSpPr>
          <p:nvPr>
            <p:ph type="body" idx="1"/>
          </p:nvPr>
        </p:nvSpPr>
        <p:spPr>
          <a:xfrm>
            <a:off x="653102"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35" name="Google Shape;135;p34"/>
          <p:cNvSpPr txBox="1">
            <a:spLocks noGrp="1"/>
          </p:cNvSpPr>
          <p:nvPr>
            <p:ph type="body" idx="2"/>
          </p:nvPr>
        </p:nvSpPr>
        <p:spPr>
          <a:xfrm>
            <a:off x="4836223"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36" name="Google Shape;136;p34"/>
          <p:cNvSpPr txBox="1">
            <a:spLocks noGrp="1"/>
          </p:cNvSpPr>
          <p:nvPr>
            <p:ph type="body" idx="3"/>
          </p:nvPr>
        </p:nvSpPr>
        <p:spPr>
          <a:xfrm>
            <a:off x="4836223"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35"/>
          <p:cNvSpPr txBox="1">
            <a:spLocks noGrp="1"/>
          </p:cNvSpPr>
          <p:nvPr>
            <p:ph type="body" idx="1"/>
          </p:nvPr>
        </p:nvSpPr>
        <p:spPr>
          <a:xfrm>
            <a:off x="653102"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40" name="Google Shape;140;p35"/>
          <p:cNvSpPr txBox="1">
            <a:spLocks noGrp="1"/>
          </p:cNvSpPr>
          <p:nvPr>
            <p:ph type="body" idx="2"/>
          </p:nvPr>
        </p:nvSpPr>
        <p:spPr>
          <a:xfrm>
            <a:off x="4836223"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41" name="Google Shape;141;p35"/>
          <p:cNvSpPr txBox="1">
            <a:spLocks noGrp="1"/>
          </p:cNvSpPr>
          <p:nvPr>
            <p:ph type="body" idx="3"/>
          </p:nvPr>
        </p:nvSpPr>
        <p:spPr>
          <a:xfrm>
            <a:off x="653102" y="2926776"/>
            <a:ext cx="816378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4" name="Google Shape;144;p36"/>
          <p:cNvSpPr txBox="1">
            <a:spLocks noGrp="1"/>
          </p:cNvSpPr>
          <p:nvPr>
            <p:ph type="body" idx="1"/>
          </p:nvPr>
        </p:nvSpPr>
        <p:spPr>
          <a:xfrm>
            <a:off x="653102" y="1306159"/>
            <a:ext cx="816378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45" name="Google Shape;145;p36"/>
          <p:cNvSpPr txBox="1">
            <a:spLocks noGrp="1"/>
          </p:cNvSpPr>
          <p:nvPr>
            <p:ph type="body" idx="2"/>
          </p:nvPr>
        </p:nvSpPr>
        <p:spPr>
          <a:xfrm>
            <a:off x="653102" y="2926776"/>
            <a:ext cx="816378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6"/>
        <p:cNvGrpSpPr/>
        <p:nvPr/>
      </p:nvGrpSpPr>
      <p:grpSpPr>
        <a:xfrm>
          <a:off x="0" y="0"/>
          <a:ext cx="0" cy="0"/>
          <a:chOff x="0" y="0"/>
          <a:chExt cx="0" cy="0"/>
        </a:xfrm>
      </p:grpSpPr>
      <p:sp>
        <p:nvSpPr>
          <p:cNvPr id="147" name="Google Shape;147;p37"/>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8" name="Google Shape;148;p37"/>
          <p:cNvSpPr txBox="1">
            <a:spLocks noGrp="1"/>
          </p:cNvSpPr>
          <p:nvPr>
            <p:ph type="body" idx="1"/>
          </p:nvPr>
        </p:nvSpPr>
        <p:spPr>
          <a:xfrm>
            <a:off x="653102"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49" name="Google Shape;149;p37"/>
          <p:cNvSpPr txBox="1">
            <a:spLocks noGrp="1"/>
          </p:cNvSpPr>
          <p:nvPr>
            <p:ph type="body" idx="2"/>
          </p:nvPr>
        </p:nvSpPr>
        <p:spPr>
          <a:xfrm>
            <a:off x="4836223"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0" name="Google Shape;150;p37"/>
          <p:cNvSpPr txBox="1">
            <a:spLocks noGrp="1"/>
          </p:cNvSpPr>
          <p:nvPr>
            <p:ph type="body" idx="3"/>
          </p:nvPr>
        </p:nvSpPr>
        <p:spPr>
          <a:xfrm>
            <a:off x="653102"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1" name="Google Shape;151;p37"/>
          <p:cNvSpPr txBox="1">
            <a:spLocks noGrp="1"/>
          </p:cNvSpPr>
          <p:nvPr>
            <p:ph type="body" idx="4"/>
          </p:nvPr>
        </p:nvSpPr>
        <p:spPr>
          <a:xfrm>
            <a:off x="4836223"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2"/>
        <p:cNvGrpSpPr/>
        <p:nvPr/>
      </p:nvGrpSpPr>
      <p:grpSpPr>
        <a:xfrm>
          <a:off x="0" y="0"/>
          <a:ext cx="0" cy="0"/>
          <a:chOff x="0" y="0"/>
          <a:chExt cx="0" cy="0"/>
        </a:xfrm>
      </p:grpSpPr>
      <p:sp>
        <p:nvSpPr>
          <p:cNvPr id="153" name="Google Shape;153;p38"/>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4" name="Google Shape;154;p38"/>
          <p:cNvSpPr txBox="1">
            <a:spLocks noGrp="1"/>
          </p:cNvSpPr>
          <p:nvPr>
            <p:ph type="body" idx="1"/>
          </p:nvPr>
        </p:nvSpPr>
        <p:spPr>
          <a:xfrm>
            <a:off x="653102" y="1306159"/>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5" name="Google Shape;155;p38"/>
          <p:cNvSpPr txBox="1">
            <a:spLocks noGrp="1"/>
          </p:cNvSpPr>
          <p:nvPr>
            <p:ph type="body" idx="2"/>
          </p:nvPr>
        </p:nvSpPr>
        <p:spPr>
          <a:xfrm>
            <a:off x="3413439" y="1306159"/>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6" name="Google Shape;156;p38"/>
          <p:cNvSpPr txBox="1">
            <a:spLocks noGrp="1"/>
          </p:cNvSpPr>
          <p:nvPr>
            <p:ph type="body" idx="3"/>
          </p:nvPr>
        </p:nvSpPr>
        <p:spPr>
          <a:xfrm>
            <a:off x="6173450" y="1306159"/>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7" name="Google Shape;157;p38"/>
          <p:cNvSpPr txBox="1">
            <a:spLocks noGrp="1"/>
          </p:cNvSpPr>
          <p:nvPr>
            <p:ph type="body" idx="4"/>
          </p:nvPr>
        </p:nvSpPr>
        <p:spPr>
          <a:xfrm>
            <a:off x="653102" y="2926776"/>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8" name="Google Shape;158;p38"/>
          <p:cNvSpPr txBox="1">
            <a:spLocks noGrp="1"/>
          </p:cNvSpPr>
          <p:nvPr>
            <p:ph type="body" idx="5"/>
          </p:nvPr>
        </p:nvSpPr>
        <p:spPr>
          <a:xfrm>
            <a:off x="3413439" y="2926776"/>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159" name="Google Shape;159;p38"/>
          <p:cNvSpPr txBox="1">
            <a:spLocks noGrp="1"/>
          </p:cNvSpPr>
          <p:nvPr>
            <p:ph type="body" idx="6"/>
          </p:nvPr>
        </p:nvSpPr>
        <p:spPr>
          <a:xfrm>
            <a:off x="6173450" y="2926776"/>
            <a:ext cx="262841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3" name="Google Shape;63;p16"/>
          <p:cNvSpPr txBox="1">
            <a:spLocks noGrp="1"/>
          </p:cNvSpPr>
          <p:nvPr>
            <p:ph type="body" idx="1"/>
          </p:nvPr>
        </p:nvSpPr>
        <p:spPr>
          <a:xfrm>
            <a:off x="653102" y="1306159"/>
            <a:ext cx="8163780"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66" name="Google Shape;66;p17"/>
          <p:cNvSpPr txBox="1">
            <a:spLocks noGrp="1"/>
          </p:cNvSpPr>
          <p:nvPr>
            <p:ph type="body" idx="1"/>
          </p:nvPr>
        </p:nvSpPr>
        <p:spPr>
          <a:xfrm>
            <a:off x="653102"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67" name="Google Shape;67;p17"/>
          <p:cNvSpPr txBox="1">
            <a:spLocks noGrp="1"/>
          </p:cNvSpPr>
          <p:nvPr>
            <p:ph type="body" idx="2"/>
          </p:nvPr>
        </p:nvSpPr>
        <p:spPr>
          <a:xfrm>
            <a:off x="4836223"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0"/>
        <p:cNvGrpSpPr/>
        <p:nvPr/>
      </p:nvGrpSpPr>
      <p:grpSpPr>
        <a:xfrm>
          <a:off x="0" y="0"/>
          <a:ext cx="0" cy="0"/>
          <a:chOff x="0" y="0"/>
          <a:chExt cx="0" cy="0"/>
        </a:xfrm>
      </p:grpSpPr>
      <p:sp>
        <p:nvSpPr>
          <p:cNvPr id="71" name="Google Shape;71;p19"/>
          <p:cNvSpPr txBox="1">
            <a:spLocks noGrp="1"/>
          </p:cNvSpPr>
          <p:nvPr>
            <p:ph type="subTitle" idx="1"/>
          </p:nvPr>
        </p:nvSpPr>
        <p:spPr>
          <a:xfrm>
            <a:off x="653102" y="163270"/>
            <a:ext cx="8163780" cy="454216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4" name="Google Shape;74;p20"/>
          <p:cNvSpPr txBox="1">
            <a:spLocks noGrp="1"/>
          </p:cNvSpPr>
          <p:nvPr>
            <p:ph type="body" idx="1"/>
          </p:nvPr>
        </p:nvSpPr>
        <p:spPr>
          <a:xfrm>
            <a:off x="653102"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75" name="Google Shape;75;p20"/>
          <p:cNvSpPr txBox="1">
            <a:spLocks noGrp="1"/>
          </p:cNvSpPr>
          <p:nvPr>
            <p:ph type="body" idx="2"/>
          </p:nvPr>
        </p:nvSpPr>
        <p:spPr>
          <a:xfrm>
            <a:off x="4836223"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76" name="Google Shape;76;p20"/>
          <p:cNvSpPr txBox="1">
            <a:spLocks noGrp="1"/>
          </p:cNvSpPr>
          <p:nvPr>
            <p:ph type="body" idx="3"/>
          </p:nvPr>
        </p:nvSpPr>
        <p:spPr>
          <a:xfrm>
            <a:off x="653102"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79" name="Google Shape;79;p21"/>
          <p:cNvSpPr txBox="1">
            <a:spLocks noGrp="1"/>
          </p:cNvSpPr>
          <p:nvPr>
            <p:ph type="body" idx="1"/>
          </p:nvPr>
        </p:nvSpPr>
        <p:spPr>
          <a:xfrm>
            <a:off x="653102" y="1306159"/>
            <a:ext cx="3983598" cy="31021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80" name="Google Shape;80;p21"/>
          <p:cNvSpPr txBox="1">
            <a:spLocks noGrp="1"/>
          </p:cNvSpPr>
          <p:nvPr>
            <p:ph type="body" idx="2"/>
          </p:nvPr>
        </p:nvSpPr>
        <p:spPr>
          <a:xfrm>
            <a:off x="4836223"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81" name="Google Shape;81;p21"/>
          <p:cNvSpPr txBox="1">
            <a:spLocks noGrp="1"/>
          </p:cNvSpPr>
          <p:nvPr>
            <p:ph type="body" idx="3"/>
          </p:nvPr>
        </p:nvSpPr>
        <p:spPr>
          <a:xfrm>
            <a:off x="4836223" y="2926776"/>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84" name="Google Shape;84;p22"/>
          <p:cNvSpPr txBox="1">
            <a:spLocks noGrp="1"/>
          </p:cNvSpPr>
          <p:nvPr>
            <p:ph type="body" idx="1"/>
          </p:nvPr>
        </p:nvSpPr>
        <p:spPr>
          <a:xfrm>
            <a:off x="653102"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85" name="Google Shape;85;p22"/>
          <p:cNvSpPr txBox="1">
            <a:spLocks noGrp="1"/>
          </p:cNvSpPr>
          <p:nvPr>
            <p:ph type="body" idx="2"/>
          </p:nvPr>
        </p:nvSpPr>
        <p:spPr>
          <a:xfrm>
            <a:off x="4836223" y="1306159"/>
            <a:ext cx="3983598"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
        <p:nvSpPr>
          <p:cNvPr id="86" name="Google Shape;86;p22"/>
          <p:cNvSpPr txBox="1">
            <a:spLocks noGrp="1"/>
          </p:cNvSpPr>
          <p:nvPr>
            <p:ph type="body" idx="3"/>
          </p:nvPr>
        </p:nvSpPr>
        <p:spPr>
          <a:xfrm>
            <a:off x="653102" y="2926776"/>
            <a:ext cx="8163780" cy="147955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300"/>
              <a:buNone/>
              <a:defRPr/>
            </a:lvl1pPr>
            <a:lvl2pPr marL="914400" lvl="1" indent="-228600" algn="l">
              <a:spcBef>
                <a:spcPts val="0"/>
              </a:spcBef>
              <a:spcAft>
                <a:spcPts val="0"/>
              </a:spcAft>
              <a:buSzPts val="1300"/>
              <a:buNone/>
              <a:defRPr/>
            </a:lvl2pPr>
            <a:lvl3pPr marL="1371600" lvl="2" indent="-228600" algn="l">
              <a:spcBef>
                <a:spcPts val="0"/>
              </a:spcBef>
              <a:spcAft>
                <a:spcPts val="0"/>
              </a:spcAft>
              <a:buSzPts val="1300"/>
              <a:buNone/>
              <a:defRPr/>
            </a:lvl3pPr>
            <a:lvl4pPr marL="1828800" lvl="3" indent="-228600" algn="l">
              <a:spcBef>
                <a:spcPts val="0"/>
              </a:spcBef>
              <a:spcAft>
                <a:spcPts val="0"/>
              </a:spcAft>
              <a:buSzPts val="1300"/>
              <a:buNone/>
              <a:defRPr/>
            </a:lvl4pPr>
            <a:lvl5pPr marL="2286000" lvl="4" indent="-228600" algn="l">
              <a:spcBef>
                <a:spcPts val="0"/>
              </a:spcBef>
              <a:spcAft>
                <a:spcPts val="0"/>
              </a:spcAft>
              <a:buSzPts val="1300"/>
              <a:buNone/>
              <a:defRPr/>
            </a:lvl5pPr>
            <a:lvl6pPr marL="2743200" lvl="5" indent="-228600" algn="l">
              <a:spcBef>
                <a:spcPts val="0"/>
              </a:spcBef>
              <a:spcAft>
                <a:spcPts val="0"/>
              </a:spcAft>
              <a:buSzPts val="1300"/>
              <a:buNone/>
              <a:defRPr/>
            </a:lvl6pPr>
            <a:lvl7pPr marL="3200400" lvl="6" indent="-228600" algn="l">
              <a:spcBef>
                <a:spcPts val="0"/>
              </a:spcBef>
              <a:spcAft>
                <a:spcPts val="0"/>
              </a:spcAft>
              <a:buSzPts val="1300"/>
              <a:buNone/>
              <a:defRPr/>
            </a:lvl7pPr>
            <a:lvl8pPr marL="3657600" lvl="7" indent="-228600" algn="l">
              <a:spcBef>
                <a:spcPts val="0"/>
              </a:spcBef>
              <a:spcAft>
                <a:spcPts val="0"/>
              </a:spcAft>
              <a:buSzPts val="1300"/>
              <a:buNone/>
              <a:defRPr/>
            </a:lvl8pPr>
            <a:lvl9pPr marL="4114800" lvl="8" indent="-228600" algn="l">
              <a:spcBef>
                <a:spcPts val="0"/>
              </a:spcBef>
              <a:spcAft>
                <a:spcPts val="0"/>
              </a:spcAft>
              <a:buSzPts val="1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53102" y="2775588"/>
            <a:ext cx="7837228" cy="979619"/>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300"/>
              <a:buNone/>
              <a:defRPr sz="1600" b="0" i="0" u="none" strike="noStrike" cap="none"/>
            </a:lvl1pPr>
            <a:lvl2pPr marR="0" lvl="1" algn="l" rtl="0">
              <a:spcBef>
                <a:spcPts val="0"/>
              </a:spcBef>
              <a:spcAft>
                <a:spcPts val="0"/>
              </a:spcAft>
              <a:buSzPts val="1300"/>
              <a:buNone/>
              <a:defRPr sz="1600" b="0" i="0" u="none" strike="noStrike" cap="none"/>
            </a:lvl2pPr>
            <a:lvl3pPr marR="0" lvl="2" algn="l" rtl="0">
              <a:spcBef>
                <a:spcPts val="0"/>
              </a:spcBef>
              <a:spcAft>
                <a:spcPts val="0"/>
              </a:spcAft>
              <a:buSzPts val="1300"/>
              <a:buNone/>
              <a:defRPr sz="1600" b="0" i="0" u="none" strike="noStrike" cap="none"/>
            </a:lvl3pPr>
            <a:lvl4pPr marR="0" lvl="3" algn="l" rtl="0">
              <a:spcBef>
                <a:spcPts val="0"/>
              </a:spcBef>
              <a:spcAft>
                <a:spcPts val="0"/>
              </a:spcAft>
              <a:buSzPts val="1300"/>
              <a:buNone/>
              <a:defRPr sz="1600" b="0" i="0" u="none" strike="noStrike" cap="none"/>
            </a:lvl4pPr>
            <a:lvl5pPr marR="0" lvl="4" algn="l" rtl="0">
              <a:spcBef>
                <a:spcPts val="0"/>
              </a:spcBef>
              <a:spcAft>
                <a:spcPts val="0"/>
              </a:spcAft>
              <a:buSzPts val="1300"/>
              <a:buNone/>
              <a:defRPr sz="1600" b="0" i="0" u="none" strike="noStrike" cap="none"/>
            </a:lvl5pPr>
            <a:lvl6pPr marR="0" lvl="5" algn="l" rtl="0">
              <a:spcBef>
                <a:spcPts val="0"/>
              </a:spcBef>
              <a:spcAft>
                <a:spcPts val="0"/>
              </a:spcAft>
              <a:buSzPts val="1300"/>
              <a:buNone/>
              <a:defRPr sz="1600" b="0" i="0" u="none" strike="noStrike" cap="none"/>
            </a:lvl6pPr>
            <a:lvl7pPr marR="0" lvl="6" algn="l" rtl="0">
              <a:spcBef>
                <a:spcPts val="0"/>
              </a:spcBef>
              <a:spcAft>
                <a:spcPts val="0"/>
              </a:spcAft>
              <a:buSzPts val="1300"/>
              <a:buNone/>
              <a:defRPr sz="1600" b="0" i="0" u="none" strike="noStrike" cap="none"/>
            </a:lvl7pPr>
            <a:lvl8pPr marR="0" lvl="7" algn="l" rtl="0">
              <a:spcBef>
                <a:spcPts val="0"/>
              </a:spcBef>
              <a:spcAft>
                <a:spcPts val="0"/>
              </a:spcAft>
              <a:buSzPts val="1300"/>
              <a:buNone/>
              <a:defRPr sz="1600" b="0" i="0" u="none" strike="noStrike" cap="none"/>
            </a:lvl8pPr>
            <a:lvl9pPr marR="0" lvl="8" algn="l" rtl="0">
              <a:spcBef>
                <a:spcPts val="0"/>
              </a:spcBef>
              <a:spcAft>
                <a:spcPts val="0"/>
              </a:spcAft>
              <a:buSzPts val="1300"/>
              <a:buNone/>
              <a:defRPr sz="1600" b="0" i="0" u="none" strike="noStrike" cap="none"/>
            </a:lvl9pPr>
          </a:lstStyle>
          <a:p>
            <a:endParaRPr/>
          </a:p>
        </p:txBody>
      </p:sp>
      <p:sp>
        <p:nvSpPr>
          <p:cNvPr id="52" name="Google Shape;52;p13"/>
          <p:cNvSpPr txBox="1">
            <a:spLocks noGrp="1"/>
          </p:cNvSpPr>
          <p:nvPr>
            <p:ph type="body" idx="1"/>
          </p:nvPr>
        </p:nvSpPr>
        <p:spPr>
          <a:xfrm>
            <a:off x="653102" y="3918477"/>
            <a:ext cx="7837228" cy="653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300"/>
              <a:buNone/>
              <a:defRPr sz="1600" b="0" i="0" u="none" strike="noStrike" cap="none"/>
            </a:lvl1pPr>
            <a:lvl2pPr marL="914400" marR="0" lvl="1" indent="-228600" algn="l" rtl="0">
              <a:spcBef>
                <a:spcPts val="0"/>
              </a:spcBef>
              <a:spcAft>
                <a:spcPts val="0"/>
              </a:spcAft>
              <a:buSzPts val="1300"/>
              <a:buNone/>
              <a:defRPr sz="1600" b="0" i="0" u="none" strike="noStrike" cap="none"/>
            </a:lvl2pPr>
            <a:lvl3pPr marL="1371600" marR="0" lvl="2" indent="-228600" algn="l" rtl="0">
              <a:spcBef>
                <a:spcPts val="0"/>
              </a:spcBef>
              <a:spcAft>
                <a:spcPts val="0"/>
              </a:spcAft>
              <a:buSzPts val="1300"/>
              <a:buNone/>
              <a:defRPr sz="1600" b="0" i="0" u="none" strike="noStrike" cap="none"/>
            </a:lvl3pPr>
            <a:lvl4pPr marL="1828800" marR="0" lvl="3" indent="-228600" algn="l" rtl="0">
              <a:spcBef>
                <a:spcPts val="0"/>
              </a:spcBef>
              <a:spcAft>
                <a:spcPts val="0"/>
              </a:spcAft>
              <a:buSzPts val="1300"/>
              <a:buNone/>
              <a:defRPr sz="1600" b="0" i="0" u="none" strike="noStrike" cap="none"/>
            </a:lvl4pPr>
            <a:lvl5pPr marL="2286000" marR="0" lvl="4" indent="-228600" algn="l" rtl="0">
              <a:spcBef>
                <a:spcPts val="0"/>
              </a:spcBef>
              <a:spcAft>
                <a:spcPts val="0"/>
              </a:spcAft>
              <a:buSzPts val="1300"/>
              <a:buNone/>
              <a:defRPr sz="1600" b="0" i="0" u="none" strike="noStrike" cap="none"/>
            </a:lvl5pPr>
            <a:lvl6pPr marL="2743200" marR="0" lvl="5" indent="-228600" algn="l" rtl="0">
              <a:spcBef>
                <a:spcPts val="0"/>
              </a:spcBef>
              <a:spcAft>
                <a:spcPts val="0"/>
              </a:spcAft>
              <a:buSzPts val="1300"/>
              <a:buNone/>
              <a:defRPr sz="1600" b="0" i="0" u="none" strike="noStrike" cap="none"/>
            </a:lvl6pPr>
            <a:lvl7pPr marL="3200400" marR="0" lvl="6" indent="-228600" algn="l" rtl="0">
              <a:spcBef>
                <a:spcPts val="0"/>
              </a:spcBef>
              <a:spcAft>
                <a:spcPts val="0"/>
              </a:spcAft>
              <a:buSzPts val="1300"/>
              <a:buNone/>
              <a:defRPr sz="1600" b="0" i="0" u="none" strike="noStrike" cap="none"/>
            </a:lvl7pPr>
            <a:lvl8pPr marL="3657600" marR="0" lvl="7" indent="-228600" algn="l" rtl="0">
              <a:spcBef>
                <a:spcPts val="0"/>
              </a:spcBef>
              <a:spcAft>
                <a:spcPts val="0"/>
              </a:spcAft>
              <a:buSzPts val="1300"/>
              <a:buNone/>
              <a:defRPr sz="1600" b="0" i="0" u="none" strike="noStrike" cap="none"/>
            </a:lvl8pPr>
            <a:lvl9pPr marL="4114800" marR="0" lvl="8" indent="-228600" algn="l" rtl="0">
              <a:spcBef>
                <a:spcPts val="0"/>
              </a:spcBef>
              <a:spcAft>
                <a:spcPts val="0"/>
              </a:spcAft>
              <a:buSzPts val="1300"/>
              <a:buNone/>
              <a:defRPr sz="1600" b="0" i="0" u="none" strike="noStrike" cap="none"/>
            </a:lvl9pPr>
          </a:lstStyle>
          <a:p>
            <a:endParaRPr/>
          </a:p>
        </p:txBody>
      </p:sp>
      <p:sp>
        <p:nvSpPr>
          <p:cNvPr id="53" name="Google Shape;53;p13"/>
          <p:cNvSpPr txBox="1">
            <a:spLocks noGrp="1"/>
          </p:cNvSpPr>
          <p:nvPr>
            <p:ph type="dt" idx="10"/>
          </p:nvPr>
        </p:nvSpPr>
        <p:spPr>
          <a:xfrm>
            <a:off x="489827" y="4734826"/>
            <a:ext cx="2122583" cy="35919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300"/>
              <a:buNone/>
              <a:defRPr sz="1600" b="0" i="0" u="none" strike="noStrike" cap="none"/>
            </a:lvl1pPr>
            <a:lvl2pPr marR="0" lvl="1" algn="l" rtl="0">
              <a:spcBef>
                <a:spcPts val="0"/>
              </a:spcBef>
              <a:spcAft>
                <a:spcPts val="0"/>
              </a:spcAft>
              <a:buSzPts val="1300"/>
              <a:buNone/>
              <a:defRPr sz="1600" b="0" i="0" u="none" strike="noStrike" cap="none"/>
            </a:lvl2pPr>
            <a:lvl3pPr marR="0" lvl="2" algn="l" rtl="0">
              <a:spcBef>
                <a:spcPts val="0"/>
              </a:spcBef>
              <a:spcAft>
                <a:spcPts val="0"/>
              </a:spcAft>
              <a:buSzPts val="1300"/>
              <a:buNone/>
              <a:defRPr sz="1600" b="0" i="0" u="none" strike="noStrike" cap="none"/>
            </a:lvl3pPr>
            <a:lvl4pPr marR="0" lvl="3" algn="l" rtl="0">
              <a:spcBef>
                <a:spcPts val="0"/>
              </a:spcBef>
              <a:spcAft>
                <a:spcPts val="0"/>
              </a:spcAft>
              <a:buSzPts val="1300"/>
              <a:buNone/>
              <a:defRPr sz="1600" b="0" i="0" u="none" strike="noStrike" cap="none"/>
            </a:lvl4pPr>
            <a:lvl5pPr marR="0" lvl="4" algn="l" rtl="0">
              <a:spcBef>
                <a:spcPts val="0"/>
              </a:spcBef>
              <a:spcAft>
                <a:spcPts val="0"/>
              </a:spcAft>
              <a:buSzPts val="1300"/>
              <a:buNone/>
              <a:defRPr sz="1600" b="0" i="0" u="none" strike="noStrike" cap="none"/>
            </a:lvl5pPr>
            <a:lvl6pPr marR="0" lvl="5" algn="l" rtl="0">
              <a:spcBef>
                <a:spcPts val="0"/>
              </a:spcBef>
              <a:spcAft>
                <a:spcPts val="0"/>
              </a:spcAft>
              <a:buSzPts val="1300"/>
              <a:buNone/>
              <a:defRPr sz="1600" b="0" i="0" u="none" strike="noStrike" cap="none"/>
            </a:lvl6pPr>
            <a:lvl7pPr marR="0" lvl="6" algn="l" rtl="0">
              <a:spcBef>
                <a:spcPts val="0"/>
              </a:spcBef>
              <a:spcAft>
                <a:spcPts val="0"/>
              </a:spcAft>
              <a:buSzPts val="1300"/>
              <a:buNone/>
              <a:defRPr sz="1600" b="0" i="0" u="none" strike="noStrike" cap="none"/>
            </a:lvl7pPr>
            <a:lvl8pPr marR="0" lvl="7" algn="l" rtl="0">
              <a:spcBef>
                <a:spcPts val="0"/>
              </a:spcBef>
              <a:spcAft>
                <a:spcPts val="0"/>
              </a:spcAft>
              <a:buSzPts val="1300"/>
              <a:buNone/>
              <a:defRPr sz="1600" b="0" i="0" u="none" strike="noStrike" cap="none"/>
            </a:lvl8pPr>
            <a:lvl9pPr marR="0" lvl="8" algn="l" rtl="0">
              <a:spcBef>
                <a:spcPts val="0"/>
              </a:spcBef>
              <a:spcAft>
                <a:spcPts val="0"/>
              </a:spcAft>
              <a:buSzPts val="1300"/>
              <a:buNone/>
              <a:defRPr sz="1600" b="0" i="0" u="none" strike="noStrike" cap="none"/>
            </a:lvl9pPr>
          </a:lstStyle>
          <a:p>
            <a:endParaRPr/>
          </a:p>
        </p:txBody>
      </p:sp>
      <p:sp>
        <p:nvSpPr>
          <p:cNvPr id="54" name="Google Shape;54;p13"/>
          <p:cNvSpPr txBox="1">
            <a:spLocks noGrp="1"/>
          </p:cNvSpPr>
          <p:nvPr>
            <p:ph type="ftr" idx="11"/>
          </p:nvPr>
        </p:nvSpPr>
        <p:spPr>
          <a:xfrm>
            <a:off x="3102236" y="4734826"/>
            <a:ext cx="2938961" cy="35919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300"/>
              <a:buNone/>
              <a:defRPr sz="1600" b="0" i="0" u="none" strike="noStrike" cap="none"/>
            </a:lvl1pPr>
            <a:lvl2pPr marR="0" lvl="1" algn="l" rtl="0">
              <a:spcBef>
                <a:spcPts val="0"/>
              </a:spcBef>
              <a:spcAft>
                <a:spcPts val="0"/>
              </a:spcAft>
              <a:buSzPts val="1300"/>
              <a:buNone/>
              <a:defRPr sz="1600" b="0" i="0" u="none" strike="noStrike" cap="none"/>
            </a:lvl2pPr>
            <a:lvl3pPr marR="0" lvl="2" algn="l" rtl="0">
              <a:spcBef>
                <a:spcPts val="0"/>
              </a:spcBef>
              <a:spcAft>
                <a:spcPts val="0"/>
              </a:spcAft>
              <a:buSzPts val="1300"/>
              <a:buNone/>
              <a:defRPr sz="1600" b="0" i="0" u="none" strike="noStrike" cap="none"/>
            </a:lvl3pPr>
            <a:lvl4pPr marR="0" lvl="3" algn="l" rtl="0">
              <a:spcBef>
                <a:spcPts val="0"/>
              </a:spcBef>
              <a:spcAft>
                <a:spcPts val="0"/>
              </a:spcAft>
              <a:buSzPts val="1300"/>
              <a:buNone/>
              <a:defRPr sz="1600" b="0" i="0" u="none" strike="noStrike" cap="none"/>
            </a:lvl4pPr>
            <a:lvl5pPr marR="0" lvl="4" algn="l" rtl="0">
              <a:spcBef>
                <a:spcPts val="0"/>
              </a:spcBef>
              <a:spcAft>
                <a:spcPts val="0"/>
              </a:spcAft>
              <a:buSzPts val="1300"/>
              <a:buNone/>
              <a:defRPr sz="1600" b="0" i="0" u="none" strike="noStrike" cap="none"/>
            </a:lvl5pPr>
            <a:lvl6pPr marR="0" lvl="5" algn="l" rtl="0">
              <a:spcBef>
                <a:spcPts val="0"/>
              </a:spcBef>
              <a:spcAft>
                <a:spcPts val="0"/>
              </a:spcAft>
              <a:buSzPts val="1300"/>
              <a:buNone/>
              <a:defRPr sz="1600" b="0" i="0" u="none" strike="noStrike" cap="none"/>
            </a:lvl6pPr>
            <a:lvl7pPr marR="0" lvl="6" algn="l" rtl="0">
              <a:spcBef>
                <a:spcPts val="0"/>
              </a:spcBef>
              <a:spcAft>
                <a:spcPts val="0"/>
              </a:spcAft>
              <a:buSzPts val="1300"/>
              <a:buNone/>
              <a:defRPr sz="1600" b="0" i="0" u="none" strike="noStrike" cap="none"/>
            </a:lvl7pPr>
            <a:lvl8pPr marR="0" lvl="7" algn="l" rtl="0">
              <a:spcBef>
                <a:spcPts val="0"/>
              </a:spcBef>
              <a:spcAft>
                <a:spcPts val="0"/>
              </a:spcAft>
              <a:buSzPts val="1300"/>
              <a:buNone/>
              <a:defRPr sz="1600" b="0" i="0" u="none" strike="noStrike" cap="none"/>
            </a:lvl8pPr>
            <a:lvl9pPr marR="0" lvl="8" algn="l" rtl="0">
              <a:spcBef>
                <a:spcPts val="0"/>
              </a:spcBef>
              <a:spcAft>
                <a:spcPts val="0"/>
              </a:spcAft>
              <a:buSzPts val="1300"/>
              <a:buNone/>
              <a:defRPr sz="1600" b="0" i="0" u="none" strike="noStrike" cap="none"/>
            </a:lvl9pPr>
          </a:lstStyle>
          <a:p>
            <a:endParaRPr/>
          </a:p>
        </p:txBody>
      </p:sp>
      <p:sp>
        <p:nvSpPr>
          <p:cNvPr id="55" name="Google Shape;55;p13"/>
          <p:cNvSpPr txBox="1">
            <a:spLocks noGrp="1"/>
          </p:cNvSpPr>
          <p:nvPr>
            <p:ph type="sldNum" idx="12"/>
          </p:nvPr>
        </p:nvSpPr>
        <p:spPr>
          <a:xfrm>
            <a:off x="6531024" y="4734826"/>
            <a:ext cx="2122583" cy="359194"/>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00" b="0" i="0" u="none" strike="noStrike" cap="none">
                <a:latin typeface="Noto Sans"/>
                <a:ea typeface="Noto Sans"/>
                <a:cs typeface="Noto Sans"/>
                <a:sym typeface="Noto Sans"/>
              </a:defRPr>
            </a:lvl1pPr>
            <a:lvl2pPr marL="0" marR="0" lvl="1" indent="0" algn="r" rtl="0">
              <a:spcBef>
                <a:spcPts val="0"/>
              </a:spcBef>
              <a:buNone/>
              <a:defRPr sz="1300" b="0" i="0" u="none" strike="noStrike" cap="none">
                <a:latin typeface="Noto Sans"/>
                <a:ea typeface="Noto Sans"/>
                <a:cs typeface="Noto Sans"/>
                <a:sym typeface="Noto Sans"/>
              </a:defRPr>
            </a:lvl2pPr>
            <a:lvl3pPr marL="0" marR="0" lvl="2" indent="0" algn="r" rtl="0">
              <a:spcBef>
                <a:spcPts val="0"/>
              </a:spcBef>
              <a:buNone/>
              <a:defRPr sz="1300" b="0" i="0" u="none" strike="noStrike" cap="none">
                <a:latin typeface="Noto Sans"/>
                <a:ea typeface="Noto Sans"/>
                <a:cs typeface="Noto Sans"/>
                <a:sym typeface="Noto Sans"/>
              </a:defRPr>
            </a:lvl3pPr>
            <a:lvl4pPr marL="0" marR="0" lvl="3" indent="0" algn="r" rtl="0">
              <a:spcBef>
                <a:spcPts val="0"/>
              </a:spcBef>
              <a:buNone/>
              <a:defRPr sz="1300" b="0" i="0" u="none" strike="noStrike" cap="none">
                <a:latin typeface="Noto Sans"/>
                <a:ea typeface="Noto Sans"/>
                <a:cs typeface="Noto Sans"/>
                <a:sym typeface="Noto Sans"/>
              </a:defRPr>
            </a:lvl4pPr>
            <a:lvl5pPr marL="0" marR="0" lvl="4" indent="0" algn="r" rtl="0">
              <a:spcBef>
                <a:spcPts val="0"/>
              </a:spcBef>
              <a:buNone/>
              <a:defRPr sz="1300" b="0" i="0" u="none" strike="noStrike" cap="none">
                <a:latin typeface="Noto Sans"/>
                <a:ea typeface="Noto Sans"/>
                <a:cs typeface="Noto Sans"/>
                <a:sym typeface="Noto Sans"/>
              </a:defRPr>
            </a:lvl5pPr>
            <a:lvl6pPr marL="0" marR="0" lvl="5" indent="0" algn="r" rtl="0">
              <a:spcBef>
                <a:spcPts val="0"/>
              </a:spcBef>
              <a:buNone/>
              <a:defRPr sz="1300" b="0" i="0" u="none" strike="noStrike" cap="none">
                <a:latin typeface="Noto Sans"/>
                <a:ea typeface="Noto Sans"/>
                <a:cs typeface="Noto Sans"/>
                <a:sym typeface="Noto Sans"/>
              </a:defRPr>
            </a:lvl6pPr>
            <a:lvl7pPr marL="0" marR="0" lvl="6" indent="0" algn="r" rtl="0">
              <a:spcBef>
                <a:spcPts val="0"/>
              </a:spcBef>
              <a:buNone/>
              <a:defRPr sz="1300" b="0" i="0" u="none" strike="noStrike" cap="none">
                <a:latin typeface="Noto Sans"/>
                <a:ea typeface="Noto Sans"/>
                <a:cs typeface="Noto Sans"/>
                <a:sym typeface="Noto Sans"/>
              </a:defRPr>
            </a:lvl7pPr>
            <a:lvl8pPr marL="0" marR="0" lvl="7" indent="0" algn="r" rtl="0">
              <a:spcBef>
                <a:spcPts val="0"/>
              </a:spcBef>
              <a:buNone/>
              <a:defRPr sz="1300" b="0" i="0" u="none" strike="noStrike" cap="none">
                <a:latin typeface="Noto Sans"/>
                <a:ea typeface="Noto Sans"/>
                <a:cs typeface="Noto Sans"/>
                <a:sym typeface="Noto Sans"/>
              </a:defRPr>
            </a:lvl8pPr>
            <a:lvl9pPr marL="0" marR="0" lvl="8" indent="0" algn="r" rtl="0">
              <a:spcBef>
                <a:spcPts val="0"/>
              </a:spcBef>
              <a:buNone/>
              <a:defRPr sz="1300" b="0" i="0" u="none" strike="noStrike" cap="none">
                <a:latin typeface="Noto Sans"/>
                <a:ea typeface="Noto Sans"/>
                <a:cs typeface="Noto Sans"/>
                <a:sym typeface="Noto Sans"/>
              </a:defRPr>
            </a:lvl9pPr>
          </a:lstStyle>
          <a:p>
            <a:pPr marL="0" lvl="0" indent="0" algn="r" rtl="0">
              <a:spcBef>
                <a:spcPts val="0"/>
              </a:spcBef>
              <a:spcAft>
                <a:spcPts val="0"/>
              </a:spcAft>
              <a:buNone/>
            </a:pPr>
            <a:fld id="{00000000-1234-1234-1234-123412341234}" type="slidenum">
              <a:rPr lang="lv"/>
              <a:t>‹#›</a:t>
            </a:fld>
            <a:r>
              <a:rPr lang="lv"/>
              <a:t> /  </a:t>
            </a:r>
            <a:endParaRPr/>
          </a:p>
        </p:txBody>
      </p:sp>
      <p:sp>
        <p:nvSpPr>
          <p:cNvPr id="56" name="Google Shape;56;p13"/>
          <p:cNvSpPr/>
          <p:nvPr/>
        </p:nvSpPr>
        <p:spPr>
          <a:xfrm>
            <a:off x="0" y="2775588"/>
            <a:ext cx="489827" cy="979619"/>
          </a:xfrm>
          <a:prstGeom prst="rect">
            <a:avLst/>
          </a:prstGeom>
          <a:solidFill>
            <a:srgbClr val="F10D0C"/>
          </a:solidFill>
          <a:ln>
            <a:noFill/>
          </a:ln>
        </p:spPr>
        <p:txBody>
          <a:bodyPr spcFirstLastPara="1" wrap="square" lIns="82925" tIns="82925" rIns="82925" bIns="829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653102" y="163270"/>
            <a:ext cx="8163780" cy="979619"/>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300"/>
              <a:buNone/>
              <a:defRPr sz="1600" b="0" i="0" u="none" strike="noStrike" cap="none"/>
            </a:lvl1pPr>
            <a:lvl2pPr marR="0" lvl="1" algn="l" rtl="0">
              <a:spcBef>
                <a:spcPts val="0"/>
              </a:spcBef>
              <a:spcAft>
                <a:spcPts val="0"/>
              </a:spcAft>
              <a:buSzPts val="1300"/>
              <a:buNone/>
              <a:defRPr sz="1600" b="0" i="0" u="none" strike="noStrike" cap="none"/>
            </a:lvl2pPr>
            <a:lvl3pPr marR="0" lvl="2" algn="l" rtl="0">
              <a:spcBef>
                <a:spcPts val="0"/>
              </a:spcBef>
              <a:spcAft>
                <a:spcPts val="0"/>
              </a:spcAft>
              <a:buSzPts val="1300"/>
              <a:buNone/>
              <a:defRPr sz="1600" b="0" i="0" u="none" strike="noStrike" cap="none"/>
            </a:lvl3pPr>
            <a:lvl4pPr marR="0" lvl="3" algn="l" rtl="0">
              <a:spcBef>
                <a:spcPts val="0"/>
              </a:spcBef>
              <a:spcAft>
                <a:spcPts val="0"/>
              </a:spcAft>
              <a:buSzPts val="1300"/>
              <a:buNone/>
              <a:defRPr sz="1600" b="0" i="0" u="none" strike="noStrike" cap="none"/>
            </a:lvl4pPr>
            <a:lvl5pPr marR="0" lvl="4" algn="l" rtl="0">
              <a:spcBef>
                <a:spcPts val="0"/>
              </a:spcBef>
              <a:spcAft>
                <a:spcPts val="0"/>
              </a:spcAft>
              <a:buSzPts val="1300"/>
              <a:buNone/>
              <a:defRPr sz="1600" b="0" i="0" u="none" strike="noStrike" cap="none"/>
            </a:lvl5pPr>
            <a:lvl6pPr marR="0" lvl="5" algn="l" rtl="0">
              <a:spcBef>
                <a:spcPts val="0"/>
              </a:spcBef>
              <a:spcAft>
                <a:spcPts val="0"/>
              </a:spcAft>
              <a:buSzPts val="1300"/>
              <a:buNone/>
              <a:defRPr sz="1600" b="0" i="0" u="none" strike="noStrike" cap="none"/>
            </a:lvl6pPr>
            <a:lvl7pPr marR="0" lvl="6" algn="l" rtl="0">
              <a:spcBef>
                <a:spcPts val="0"/>
              </a:spcBef>
              <a:spcAft>
                <a:spcPts val="0"/>
              </a:spcAft>
              <a:buSzPts val="1300"/>
              <a:buNone/>
              <a:defRPr sz="1600" b="0" i="0" u="none" strike="noStrike" cap="none"/>
            </a:lvl7pPr>
            <a:lvl8pPr marR="0" lvl="7" algn="l" rtl="0">
              <a:spcBef>
                <a:spcPts val="0"/>
              </a:spcBef>
              <a:spcAft>
                <a:spcPts val="0"/>
              </a:spcAft>
              <a:buSzPts val="1300"/>
              <a:buNone/>
              <a:defRPr sz="1600" b="0" i="0" u="none" strike="noStrike" cap="none"/>
            </a:lvl8pPr>
            <a:lvl9pPr marR="0" lvl="8" algn="l" rtl="0">
              <a:spcBef>
                <a:spcPts val="0"/>
              </a:spcBef>
              <a:spcAft>
                <a:spcPts val="0"/>
              </a:spcAft>
              <a:buSzPts val="1300"/>
              <a:buNone/>
              <a:defRPr sz="1600" b="0" i="0" u="none" strike="noStrike" cap="none"/>
            </a:lvl9pPr>
          </a:lstStyle>
          <a:p>
            <a:endParaRPr/>
          </a:p>
        </p:txBody>
      </p:sp>
      <p:sp>
        <p:nvSpPr>
          <p:cNvPr id="107" name="Google Shape;107;p26"/>
          <p:cNvSpPr txBox="1">
            <a:spLocks noGrp="1"/>
          </p:cNvSpPr>
          <p:nvPr>
            <p:ph type="body" idx="1"/>
          </p:nvPr>
        </p:nvSpPr>
        <p:spPr>
          <a:xfrm>
            <a:off x="653102" y="1306159"/>
            <a:ext cx="8163780" cy="310212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300"/>
              <a:buNone/>
              <a:defRPr sz="1600" b="0" i="0" u="none" strike="noStrike" cap="none"/>
            </a:lvl1pPr>
            <a:lvl2pPr marL="914400" marR="0" lvl="1" indent="-228600" algn="l" rtl="0">
              <a:spcBef>
                <a:spcPts val="0"/>
              </a:spcBef>
              <a:spcAft>
                <a:spcPts val="0"/>
              </a:spcAft>
              <a:buSzPts val="1300"/>
              <a:buNone/>
              <a:defRPr sz="1600" b="0" i="0" u="none" strike="noStrike" cap="none"/>
            </a:lvl2pPr>
            <a:lvl3pPr marL="1371600" marR="0" lvl="2" indent="-228600" algn="l" rtl="0">
              <a:spcBef>
                <a:spcPts val="0"/>
              </a:spcBef>
              <a:spcAft>
                <a:spcPts val="0"/>
              </a:spcAft>
              <a:buSzPts val="1300"/>
              <a:buNone/>
              <a:defRPr sz="1600" b="0" i="0" u="none" strike="noStrike" cap="none"/>
            </a:lvl3pPr>
            <a:lvl4pPr marL="1828800" marR="0" lvl="3" indent="-228600" algn="l" rtl="0">
              <a:spcBef>
                <a:spcPts val="0"/>
              </a:spcBef>
              <a:spcAft>
                <a:spcPts val="0"/>
              </a:spcAft>
              <a:buSzPts val="1300"/>
              <a:buNone/>
              <a:defRPr sz="1600" b="0" i="0" u="none" strike="noStrike" cap="none"/>
            </a:lvl4pPr>
            <a:lvl5pPr marL="2286000" marR="0" lvl="4" indent="-228600" algn="l" rtl="0">
              <a:spcBef>
                <a:spcPts val="0"/>
              </a:spcBef>
              <a:spcAft>
                <a:spcPts val="0"/>
              </a:spcAft>
              <a:buSzPts val="1300"/>
              <a:buNone/>
              <a:defRPr sz="1600" b="0" i="0" u="none" strike="noStrike" cap="none"/>
            </a:lvl5pPr>
            <a:lvl6pPr marL="2743200" marR="0" lvl="5" indent="-228600" algn="l" rtl="0">
              <a:spcBef>
                <a:spcPts val="0"/>
              </a:spcBef>
              <a:spcAft>
                <a:spcPts val="0"/>
              </a:spcAft>
              <a:buSzPts val="1300"/>
              <a:buNone/>
              <a:defRPr sz="1600" b="0" i="0" u="none" strike="noStrike" cap="none"/>
            </a:lvl6pPr>
            <a:lvl7pPr marL="3200400" marR="0" lvl="6" indent="-228600" algn="l" rtl="0">
              <a:spcBef>
                <a:spcPts val="0"/>
              </a:spcBef>
              <a:spcAft>
                <a:spcPts val="0"/>
              </a:spcAft>
              <a:buSzPts val="1300"/>
              <a:buNone/>
              <a:defRPr sz="1600" b="0" i="0" u="none" strike="noStrike" cap="none"/>
            </a:lvl7pPr>
            <a:lvl8pPr marL="3657600" marR="0" lvl="7" indent="-228600" algn="l" rtl="0">
              <a:spcBef>
                <a:spcPts val="0"/>
              </a:spcBef>
              <a:spcAft>
                <a:spcPts val="0"/>
              </a:spcAft>
              <a:buSzPts val="1300"/>
              <a:buNone/>
              <a:defRPr sz="1600" b="0" i="0" u="none" strike="noStrike" cap="none"/>
            </a:lvl8pPr>
            <a:lvl9pPr marL="4114800" marR="0" lvl="8" indent="-228600" algn="l" rtl="0">
              <a:spcBef>
                <a:spcPts val="0"/>
              </a:spcBef>
              <a:spcAft>
                <a:spcPts val="0"/>
              </a:spcAft>
              <a:buSzPts val="1300"/>
              <a:buNone/>
              <a:defRPr sz="1600" b="0" i="0" u="none" strike="noStrike" cap="none"/>
            </a:lvl9pPr>
          </a:lstStyle>
          <a:p>
            <a:endParaRPr/>
          </a:p>
        </p:txBody>
      </p:sp>
      <p:sp>
        <p:nvSpPr>
          <p:cNvPr id="108" name="Google Shape;108;p26"/>
          <p:cNvSpPr txBox="1">
            <a:spLocks noGrp="1"/>
          </p:cNvSpPr>
          <p:nvPr>
            <p:ph type="dt" idx="10"/>
          </p:nvPr>
        </p:nvSpPr>
        <p:spPr>
          <a:xfrm>
            <a:off x="489827" y="4734826"/>
            <a:ext cx="2122583" cy="35919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300"/>
              <a:buNone/>
              <a:defRPr sz="1600" b="0" i="0" u="none" strike="noStrike" cap="none"/>
            </a:lvl1pPr>
            <a:lvl2pPr marR="0" lvl="1" algn="l" rtl="0">
              <a:spcBef>
                <a:spcPts val="0"/>
              </a:spcBef>
              <a:spcAft>
                <a:spcPts val="0"/>
              </a:spcAft>
              <a:buSzPts val="1300"/>
              <a:buNone/>
              <a:defRPr sz="1600" b="0" i="0" u="none" strike="noStrike" cap="none"/>
            </a:lvl2pPr>
            <a:lvl3pPr marR="0" lvl="2" algn="l" rtl="0">
              <a:spcBef>
                <a:spcPts val="0"/>
              </a:spcBef>
              <a:spcAft>
                <a:spcPts val="0"/>
              </a:spcAft>
              <a:buSzPts val="1300"/>
              <a:buNone/>
              <a:defRPr sz="1600" b="0" i="0" u="none" strike="noStrike" cap="none"/>
            </a:lvl3pPr>
            <a:lvl4pPr marR="0" lvl="3" algn="l" rtl="0">
              <a:spcBef>
                <a:spcPts val="0"/>
              </a:spcBef>
              <a:spcAft>
                <a:spcPts val="0"/>
              </a:spcAft>
              <a:buSzPts val="1300"/>
              <a:buNone/>
              <a:defRPr sz="1600" b="0" i="0" u="none" strike="noStrike" cap="none"/>
            </a:lvl4pPr>
            <a:lvl5pPr marR="0" lvl="4" algn="l" rtl="0">
              <a:spcBef>
                <a:spcPts val="0"/>
              </a:spcBef>
              <a:spcAft>
                <a:spcPts val="0"/>
              </a:spcAft>
              <a:buSzPts val="1300"/>
              <a:buNone/>
              <a:defRPr sz="1600" b="0" i="0" u="none" strike="noStrike" cap="none"/>
            </a:lvl5pPr>
            <a:lvl6pPr marR="0" lvl="5" algn="l" rtl="0">
              <a:spcBef>
                <a:spcPts val="0"/>
              </a:spcBef>
              <a:spcAft>
                <a:spcPts val="0"/>
              </a:spcAft>
              <a:buSzPts val="1300"/>
              <a:buNone/>
              <a:defRPr sz="1600" b="0" i="0" u="none" strike="noStrike" cap="none"/>
            </a:lvl6pPr>
            <a:lvl7pPr marR="0" lvl="6" algn="l" rtl="0">
              <a:spcBef>
                <a:spcPts val="0"/>
              </a:spcBef>
              <a:spcAft>
                <a:spcPts val="0"/>
              </a:spcAft>
              <a:buSzPts val="1300"/>
              <a:buNone/>
              <a:defRPr sz="1600" b="0" i="0" u="none" strike="noStrike" cap="none"/>
            </a:lvl7pPr>
            <a:lvl8pPr marR="0" lvl="7" algn="l" rtl="0">
              <a:spcBef>
                <a:spcPts val="0"/>
              </a:spcBef>
              <a:spcAft>
                <a:spcPts val="0"/>
              </a:spcAft>
              <a:buSzPts val="1300"/>
              <a:buNone/>
              <a:defRPr sz="1600" b="0" i="0" u="none" strike="noStrike" cap="none"/>
            </a:lvl8pPr>
            <a:lvl9pPr marR="0" lvl="8" algn="l" rtl="0">
              <a:spcBef>
                <a:spcPts val="0"/>
              </a:spcBef>
              <a:spcAft>
                <a:spcPts val="0"/>
              </a:spcAft>
              <a:buSzPts val="1300"/>
              <a:buNone/>
              <a:defRPr sz="1600" b="0" i="0" u="none" strike="noStrike" cap="none"/>
            </a:lvl9pPr>
          </a:lstStyle>
          <a:p>
            <a:endParaRPr/>
          </a:p>
        </p:txBody>
      </p:sp>
      <p:sp>
        <p:nvSpPr>
          <p:cNvPr id="109" name="Google Shape;109;p26"/>
          <p:cNvSpPr txBox="1">
            <a:spLocks noGrp="1"/>
          </p:cNvSpPr>
          <p:nvPr>
            <p:ph type="ftr" idx="11"/>
          </p:nvPr>
        </p:nvSpPr>
        <p:spPr>
          <a:xfrm>
            <a:off x="3102236" y="4734826"/>
            <a:ext cx="2938961" cy="35919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300"/>
              <a:buNone/>
              <a:defRPr sz="1600" b="0" i="0" u="none" strike="noStrike" cap="none"/>
            </a:lvl1pPr>
            <a:lvl2pPr marR="0" lvl="1" algn="l" rtl="0">
              <a:spcBef>
                <a:spcPts val="0"/>
              </a:spcBef>
              <a:spcAft>
                <a:spcPts val="0"/>
              </a:spcAft>
              <a:buSzPts val="1300"/>
              <a:buNone/>
              <a:defRPr sz="1600" b="0" i="0" u="none" strike="noStrike" cap="none"/>
            </a:lvl2pPr>
            <a:lvl3pPr marR="0" lvl="2" algn="l" rtl="0">
              <a:spcBef>
                <a:spcPts val="0"/>
              </a:spcBef>
              <a:spcAft>
                <a:spcPts val="0"/>
              </a:spcAft>
              <a:buSzPts val="1300"/>
              <a:buNone/>
              <a:defRPr sz="1600" b="0" i="0" u="none" strike="noStrike" cap="none"/>
            </a:lvl3pPr>
            <a:lvl4pPr marR="0" lvl="3" algn="l" rtl="0">
              <a:spcBef>
                <a:spcPts val="0"/>
              </a:spcBef>
              <a:spcAft>
                <a:spcPts val="0"/>
              </a:spcAft>
              <a:buSzPts val="1300"/>
              <a:buNone/>
              <a:defRPr sz="1600" b="0" i="0" u="none" strike="noStrike" cap="none"/>
            </a:lvl4pPr>
            <a:lvl5pPr marR="0" lvl="4" algn="l" rtl="0">
              <a:spcBef>
                <a:spcPts val="0"/>
              </a:spcBef>
              <a:spcAft>
                <a:spcPts val="0"/>
              </a:spcAft>
              <a:buSzPts val="1300"/>
              <a:buNone/>
              <a:defRPr sz="1600" b="0" i="0" u="none" strike="noStrike" cap="none"/>
            </a:lvl5pPr>
            <a:lvl6pPr marR="0" lvl="5" algn="l" rtl="0">
              <a:spcBef>
                <a:spcPts val="0"/>
              </a:spcBef>
              <a:spcAft>
                <a:spcPts val="0"/>
              </a:spcAft>
              <a:buSzPts val="1300"/>
              <a:buNone/>
              <a:defRPr sz="1600" b="0" i="0" u="none" strike="noStrike" cap="none"/>
            </a:lvl6pPr>
            <a:lvl7pPr marR="0" lvl="6" algn="l" rtl="0">
              <a:spcBef>
                <a:spcPts val="0"/>
              </a:spcBef>
              <a:spcAft>
                <a:spcPts val="0"/>
              </a:spcAft>
              <a:buSzPts val="1300"/>
              <a:buNone/>
              <a:defRPr sz="1600" b="0" i="0" u="none" strike="noStrike" cap="none"/>
            </a:lvl7pPr>
            <a:lvl8pPr marR="0" lvl="7" algn="l" rtl="0">
              <a:spcBef>
                <a:spcPts val="0"/>
              </a:spcBef>
              <a:spcAft>
                <a:spcPts val="0"/>
              </a:spcAft>
              <a:buSzPts val="1300"/>
              <a:buNone/>
              <a:defRPr sz="1600" b="0" i="0" u="none" strike="noStrike" cap="none"/>
            </a:lvl8pPr>
            <a:lvl9pPr marR="0" lvl="8" algn="l" rtl="0">
              <a:spcBef>
                <a:spcPts val="0"/>
              </a:spcBef>
              <a:spcAft>
                <a:spcPts val="0"/>
              </a:spcAft>
              <a:buSzPts val="1300"/>
              <a:buNone/>
              <a:defRPr sz="1600" b="0" i="0" u="none" strike="noStrike" cap="none"/>
            </a:lvl9pPr>
          </a:lstStyle>
          <a:p>
            <a:endParaRPr/>
          </a:p>
        </p:txBody>
      </p:sp>
      <p:sp>
        <p:nvSpPr>
          <p:cNvPr id="110" name="Google Shape;110;p26"/>
          <p:cNvSpPr txBox="1">
            <a:spLocks noGrp="1"/>
          </p:cNvSpPr>
          <p:nvPr>
            <p:ph type="sldNum" idx="12"/>
          </p:nvPr>
        </p:nvSpPr>
        <p:spPr>
          <a:xfrm>
            <a:off x="6531024" y="4734826"/>
            <a:ext cx="2122583" cy="359194"/>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300" b="0" i="0" u="none" strike="noStrike" cap="none">
                <a:latin typeface="Noto Sans"/>
                <a:ea typeface="Noto Sans"/>
                <a:cs typeface="Noto Sans"/>
                <a:sym typeface="Noto Sans"/>
              </a:defRPr>
            </a:lvl1pPr>
            <a:lvl2pPr marL="0" marR="0" lvl="1" indent="0" algn="r" rtl="0">
              <a:spcBef>
                <a:spcPts val="0"/>
              </a:spcBef>
              <a:buNone/>
              <a:defRPr sz="1300" b="0" i="0" u="none" strike="noStrike" cap="none">
                <a:latin typeface="Noto Sans"/>
                <a:ea typeface="Noto Sans"/>
                <a:cs typeface="Noto Sans"/>
                <a:sym typeface="Noto Sans"/>
              </a:defRPr>
            </a:lvl2pPr>
            <a:lvl3pPr marL="0" marR="0" lvl="2" indent="0" algn="r" rtl="0">
              <a:spcBef>
                <a:spcPts val="0"/>
              </a:spcBef>
              <a:buNone/>
              <a:defRPr sz="1300" b="0" i="0" u="none" strike="noStrike" cap="none">
                <a:latin typeface="Noto Sans"/>
                <a:ea typeface="Noto Sans"/>
                <a:cs typeface="Noto Sans"/>
                <a:sym typeface="Noto Sans"/>
              </a:defRPr>
            </a:lvl3pPr>
            <a:lvl4pPr marL="0" marR="0" lvl="3" indent="0" algn="r" rtl="0">
              <a:spcBef>
                <a:spcPts val="0"/>
              </a:spcBef>
              <a:buNone/>
              <a:defRPr sz="1300" b="0" i="0" u="none" strike="noStrike" cap="none">
                <a:latin typeface="Noto Sans"/>
                <a:ea typeface="Noto Sans"/>
                <a:cs typeface="Noto Sans"/>
                <a:sym typeface="Noto Sans"/>
              </a:defRPr>
            </a:lvl4pPr>
            <a:lvl5pPr marL="0" marR="0" lvl="4" indent="0" algn="r" rtl="0">
              <a:spcBef>
                <a:spcPts val="0"/>
              </a:spcBef>
              <a:buNone/>
              <a:defRPr sz="1300" b="0" i="0" u="none" strike="noStrike" cap="none">
                <a:latin typeface="Noto Sans"/>
                <a:ea typeface="Noto Sans"/>
                <a:cs typeface="Noto Sans"/>
                <a:sym typeface="Noto Sans"/>
              </a:defRPr>
            </a:lvl5pPr>
            <a:lvl6pPr marL="0" marR="0" lvl="5" indent="0" algn="r" rtl="0">
              <a:spcBef>
                <a:spcPts val="0"/>
              </a:spcBef>
              <a:buNone/>
              <a:defRPr sz="1300" b="0" i="0" u="none" strike="noStrike" cap="none">
                <a:latin typeface="Noto Sans"/>
                <a:ea typeface="Noto Sans"/>
                <a:cs typeface="Noto Sans"/>
                <a:sym typeface="Noto Sans"/>
              </a:defRPr>
            </a:lvl6pPr>
            <a:lvl7pPr marL="0" marR="0" lvl="6" indent="0" algn="r" rtl="0">
              <a:spcBef>
                <a:spcPts val="0"/>
              </a:spcBef>
              <a:buNone/>
              <a:defRPr sz="1300" b="0" i="0" u="none" strike="noStrike" cap="none">
                <a:latin typeface="Noto Sans"/>
                <a:ea typeface="Noto Sans"/>
                <a:cs typeface="Noto Sans"/>
                <a:sym typeface="Noto Sans"/>
              </a:defRPr>
            </a:lvl7pPr>
            <a:lvl8pPr marL="0" marR="0" lvl="7" indent="0" algn="r" rtl="0">
              <a:spcBef>
                <a:spcPts val="0"/>
              </a:spcBef>
              <a:buNone/>
              <a:defRPr sz="1300" b="0" i="0" u="none" strike="noStrike" cap="none">
                <a:latin typeface="Noto Sans"/>
                <a:ea typeface="Noto Sans"/>
                <a:cs typeface="Noto Sans"/>
                <a:sym typeface="Noto Sans"/>
              </a:defRPr>
            </a:lvl8pPr>
            <a:lvl9pPr marL="0" marR="0" lvl="8" indent="0" algn="r" rtl="0">
              <a:spcBef>
                <a:spcPts val="0"/>
              </a:spcBef>
              <a:buNone/>
              <a:defRPr sz="1300" b="0" i="0" u="none" strike="noStrike" cap="none">
                <a:latin typeface="Noto Sans"/>
                <a:ea typeface="Noto Sans"/>
                <a:cs typeface="Noto Sans"/>
                <a:sym typeface="Noto Sans"/>
              </a:defRPr>
            </a:lvl9pPr>
          </a:lstStyle>
          <a:p>
            <a:pPr marL="0" lvl="0" indent="0" algn="r" rtl="0">
              <a:spcBef>
                <a:spcPts val="0"/>
              </a:spcBef>
              <a:spcAft>
                <a:spcPts val="0"/>
              </a:spcAft>
              <a:buNone/>
            </a:pPr>
            <a:fld id="{00000000-1234-1234-1234-123412341234}" type="slidenum">
              <a:rPr lang="lv"/>
              <a:t>‹#›</a:t>
            </a:fld>
            <a:r>
              <a:rPr lang="lv"/>
              <a:t> /  </a:t>
            </a:r>
            <a:endParaRPr/>
          </a:p>
        </p:txBody>
      </p:sp>
      <p:sp>
        <p:nvSpPr>
          <p:cNvPr id="111" name="Google Shape;111;p26"/>
          <p:cNvSpPr/>
          <p:nvPr/>
        </p:nvSpPr>
        <p:spPr>
          <a:xfrm>
            <a:off x="0" y="163270"/>
            <a:ext cx="489827" cy="979619"/>
          </a:xfrm>
          <a:prstGeom prst="rect">
            <a:avLst/>
          </a:prstGeom>
          <a:solidFill>
            <a:srgbClr val="EF2929"/>
          </a:solidFill>
          <a:ln>
            <a:noFill/>
          </a:ln>
        </p:spPr>
        <p:txBody>
          <a:bodyPr spcFirstLastPara="1" wrap="square" lIns="82925" tIns="82925" rIns="82925" bIns="829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71"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elfi.lv/archive/nepazust-tulkojuma-intervija-ar-bijuso-lelb-diakoni-mariku-vidinu.d?id=35543511"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www.tvnet.lv/5234604/sieviete-macitaja-man-gadiem-krimta-ka-sievietes-latvija-neordin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dx.doi.org/10.4135/9781412961288.n115"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9"/>
          <p:cNvSpPr txBox="1"/>
          <p:nvPr/>
        </p:nvSpPr>
        <p:spPr>
          <a:xfrm>
            <a:off x="816375" y="846475"/>
            <a:ext cx="7837200" cy="2602781"/>
          </a:xfrm>
          <a:prstGeom prst="rect">
            <a:avLst/>
          </a:prstGeom>
          <a:noFill/>
          <a:ln>
            <a:noFill/>
          </a:ln>
        </p:spPr>
        <p:txBody>
          <a:bodyPr spcFirstLastPara="1" wrap="square" lIns="0" tIns="0" rIns="0" bIns="0" anchor="ctr" anchorCtr="0">
            <a:noAutofit/>
          </a:bodyPr>
          <a:lstStyle/>
          <a:p>
            <a:pPr algn="ctr"/>
            <a:r>
              <a:rPr lang="lv-LV" sz="3200" dirty="0"/>
              <a:t>Nature, </a:t>
            </a:r>
            <a:r>
              <a:rPr lang="lv-LV" sz="3200" dirty="0" err="1"/>
              <a:t>Woman</a:t>
            </a:r>
            <a:r>
              <a:rPr lang="lv-LV" sz="3200" dirty="0"/>
              <a:t> </a:t>
            </a:r>
            <a:r>
              <a:rPr lang="lv-LV" sz="3200" dirty="0" err="1"/>
              <a:t>and</a:t>
            </a:r>
            <a:r>
              <a:rPr lang="lv-LV" sz="3200" dirty="0"/>
              <a:t> Arguments </a:t>
            </a:r>
            <a:r>
              <a:rPr lang="lv-LV" sz="3200" dirty="0" err="1"/>
              <a:t>Against</a:t>
            </a:r>
            <a:r>
              <a:rPr lang="lv-LV" sz="3200" dirty="0"/>
              <a:t> </a:t>
            </a:r>
            <a:r>
              <a:rPr lang="lv-LV" sz="3200" dirty="0" err="1"/>
              <a:t>the</a:t>
            </a:r>
            <a:r>
              <a:rPr lang="lv-LV" sz="3200" dirty="0"/>
              <a:t> </a:t>
            </a:r>
            <a:r>
              <a:rPr lang="lv-LV" sz="3200" dirty="0" err="1"/>
              <a:t>Ordination</a:t>
            </a:r>
            <a:r>
              <a:rPr lang="lv-LV" sz="3200" dirty="0"/>
              <a:t> </a:t>
            </a:r>
            <a:r>
              <a:rPr lang="lv-LV" sz="3200" dirty="0" err="1"/>
              <a:t>of</a:t>
            </a:r>
            <a:r>
              <a:rPr lang="lv-LV" sz="3200" dirty="0"/>
              <a:t> </a:t>
            </a:r>
            <a:r>
              <a:rPr lang="lv-LV" sz="3200" dirty="0" err="1"/>
              <a:t>Women</a:t>
            </a:r>
            <a:r>
              <a:rPr lang="lv-LV" sz="3200" dirty="0"/>
              <a:t> in ELCL in </a:t>
            </a:r>
            <a:r>
              <a:rPr lang="lv-LV" sz="3200" dirty="0" err="1"/>
              <a:t>Latvian</a:t>
            </a:r>
            <a:r>
              <a:rPr lang="lv-LV" sz="3200" dirty="0"/>
              <a:t> </a:t>
            </a:r>
            <a:r>
              <a:rPr lang="lv-LV" sz="3200" dirty="0" err="1"/>
              <a:t>Media</a:t>
            </a:r>
            <a:r>
              <a:rPr lang="lv-LV" sz="3200" dirty="0"/>
              <a:t> </a:t>
            </a:r>
            <a:r>
              <a:rPr lang="lv-LV" sz="3200" dirty="0" err="1"/>
              <a:t>Discourse</a:t>
            </a:r>
            <a:endParaRPr lang="lv-LV" sz="3200" dirty="0"/>
          </a:p>
        </p:txBody>
      </p:sp>
      <p:sp>
        <p:nvSpPr>
          <p:cNvPr id="165" name="Google Shape;165;p39"/>
          <p:cNvSpPr txBox="1"/>
          <p:nvPr/>
        </p:nvSpPr>
        <p:spPr>
          <a:xfrm>
            <a:off x="653102" y="3102015"/>
            <a:ext cx="8155618" cy="1960330"/>
          </a:xfrm>
          <a:prstGeom prst="rect">
            <a:avLst/>
          </a:prstGeom>
          <a:noFill/>
          <a:ln>
            <a:noFill/>
          </a:ln>
        </p:spPr>
        <p:txBody>
          <a:bodyPr spcFirstLastPara="1" wrap="square" lIns="0" tIns="0" rIns="0" bIns="0" anchor="ctr" anchorCtr="0">
            <a:noAutofit/>
          </a:bodyPr>
          <a:lstStyle/>
          <a:p>
            <a:pPr lvl="0" algn="ctr"/>
            <a:r>
              <a:rPr lang="lv-LV" sz="2000" dirty="0">
                <a:latin typeface="Noto Sans"/>
                <a:ea typeface="Noto Sans"/>
                <a:cs typeface="Noto Sans"/>
                <a:sym typeface="Noto Sans"/>
              </a:rPr>
              <a:t>Ilva SKULTE, Kristīne BRIEDE, Sofija Anna KOZLOVA, Emīls ZAVELIS</a:t>
            </a:r>
          </a:p>
          <a:p>
            <a:pPr lvl="0" algn="ctr"/>
            <a:r>
              <a:rPr lang="lv-LV" sz="2000" dirty="0" err="1">
                <a:latin typeface="Noto Sans"/>
                <a:ea typeface="Noto Sans"/>
                <a:cs typeface="Noto Sans"/>
                <a:sym typeface="Noto Sans"/>
              </a:rPr>
              <a:t>University</a:t>
            </a:r>
            <a:r>
              <a:rPr lang="lv-LV" sz="2000" dirty="0">
                <a:latin typeface="Noto Sans"/>
                <a:ea typeface="Noto Sans"/>
                <a:cs typeface="Noto Sans"/>
                <a:sym typeface="Noto Sans"/>
              </a:rPr>
              <a:t> </a:t>
            </a:r>
            <a:r>
              <a:rPr lang="lv-LV" sz="2000" dirty="0" err="1">
                <a:latin typeface="Noto Sans"/>
                <a:ea typeface="Noto Sans"/>
                <a:cs typeface="Noto Sans"/>
                <a:sym typeface="Noto Sans"/>
              </a:rPr>
              <a:t>of</a:t>
            </a:r>
            <a:r>
              <a:rPr lang="lv-LV" sz="2000" dirty="0">
                <a:latin typeface="Noto Sans"/>
                <a:ea typeface="Noto Sans"/>
                <a:cs typeface="Noto Sans"/>
                <a:sym typeface="Noto Sans"/>
              </a:rPr>
              <a:t> Latvia</a:t>
            </a:r>
          </a:p>
          <a:p>
            <a:pPr lvl="0" algn="ctr"/>
            <a:endParaRPr sz="1200" b="0" i="0" u="none" strike="noStrike" cap="none" dirty="0">
              <a:latin typeface="Noto Sans"/>
              <a:ea typeface="Noto Sans"/>
              <a:cs typeface="Noto Sans"/>
              <a:sym typeface="Noto Sans"/>
            </a:endParaRPr>
          </a:p>
          <a:p>
            <a:pPr lvl="0" algn="ctr"/>
            <a:r>
              <a:rPr lang="lv-LV" sz="1200" dirty="0" err="1"/>
              <a:t>The</a:t>
            </a:r>
            <a:r>
              <a:rPr lang="lv-LV" sz="1200" dirty="0"/>
              <a:t> </a:t>
            </a:r>
            <a:r>
              <a:rPr lang="lv-LV" sz="1200" dirty="0" err="1"/>
              <a:t>research</a:t>
            </a:r>
            <a:r>
              <a:rPr lang="lv-LV" sz="1200" dirty="0"/>
              <a:t> </a:t>
            </a:r>
            <a:r>
              <a:rPr lang="lv-LV" sz="1200" dirty="0" err="1"/>
              <a:t>is</a:t>
            </a:r>
            <a:r>
              <a:rPr lang="lv-LV" sz="1200" dirty="0"/>
              <a:t> </a:t>
            </a:r>
            <a:r>
              <a:rPr lang="lv-LV" sz="1200" dirty="0" err="1"/>
              <a:t>funded</a:t>
            </a:r>
            <a:r>
              <a:rPr lang="lv-LV" sz="1200" dirty="0"/>
              <a:t> in </a:t>
            </a:r>
            <a:r>
              <a:rPr lang="lv-LV" sz="1200" dirty="0" err="1"/>
              <a:t>the</a:t>
            </a:r>
            <a:r>
              <a:rPr lang="lv-LV" sz="1200" dirty="0"/>
              <a:t> </a:t>
            </a:r>
            <a:r>
              <a:rPr lang="lv-LV" sz="1200" dirty="0" err="1"/>
              <a:t>framework</a:t>
            </a:r>
            <a:r>
              <a:rPr lang="lv-LV" sz="1200" dirty="0"/>
              <a:t> </a:t>
            </a:r>
            <a:r>
              <a:rPr lang="lv-LV" sz="1200" dirty="0" err="1"/>
              <a:t>of</a:t>
            </a:r>
            <a:r>
              <a:rPr lang="lv-LV" sz="1200" dirty="0"/>
              <a:t> </a:t>
            </a:r>
            <a:r>
              <a:rPr lang="lv-LV" sz="1200" dirty="0" err="1"/>
              <a:t>the</a:t>
            </a:r>
            <a:r>
              <a:rPr lang="lv-LV" sz="1200" dirty="0"/>
              <a:t> </a:t>
            </a:r>
            <a:r>
              <a:rPr lang="lv-LV" sz="1200" dirty="0" err="1"/>
              <a:t>project</a:t>
            </a:r>
            <a:r>
              <a:rPr lang="lv-LV" sz="1200" dirty="0"/>
              <a:t> "</a:t>
            </a:r>
            <a:r>
              <a:rPr lang="lv-LV" sz="1200" dirty="0" err="1"/>
              <a:t>Living</a:t>
            </a:r>
            <a:r>
              <a:rPr lang="lv-LV" sz="1200" dirty="0"/>
              <a:t> </a:t>
            </a:r>
            <a:r>
              <a:rPr lang="lv-LV" sz="1200" dirty="0" err="1"/>
              <a:t>and</a:t>
            </a:r>
            <a:r>
              <a:rPr lang="lv-LV" sz="1200" dirty="0"/>
              <a:t> </a:t>
            </a:r>
            <a:r>
              <a:rPr lang="lv-LV" sz="1200" dirty="0" err="1"/>
              <a:t>believing</a:t>
            </a:r>
            <a:r>
              <a:rPr lang="lv-LV" sz="1200" dirty="0"/>
              <a:t> </a:t>
            </a:r>
            <a:r>
              <a:rPr lang="lv-LV" sz="1200" dirty="0" err="1"/>
              <a:t>gender</a:t>
            </a:r>
            <a:r>
              <a:rPr lang="lv-LV" sz="1200" dirty="0"/>
              <a:t> in a </a:t>
            </a:r>
            <a:r>
              <a:rPr lang="lv-LV" sz="1200" dirty="0" err="1"/>
              <a:t>neo-conservative</a:t>
            </a:r>
            <a:r>
              <a:rPr lang="lv-LV" sz="1200" dirty="0"/>
              <a:t> </a:t>
            </a:r>
            <a:r>
              <a:rPr lang="lv-LV" sz="1200" dirty="0" err="1"/>
              <a:t>future</a:t>
            </a:r>
            <a:r>
              <a:rPr lang="lv-LV" sz="1200" dirty="0"/>
              <a:t>: </a:t>
            </a:r>
            <a:r>
              <a:rPr lang="lv-LV" sz="1200" dirty="0" err="1"/>
              <a:t>the</a:t>
            </a:r>
            <a:r>
              <a:rPr lang="lv-LV" sz="1200" dirty="0"/>
              <a:t> </a:t>
            </a:r>
            <a:r>
              <a:rPr lang="lv-LV" sz="1200" dirty="0" err="1"/>
              <a:t>case</a:t>
            </a:r>
            <a:r>
              <a:rPr lang="lv-LV" sz="1200" dirty="0"/>
              <a:t> </a:t>
            </a:r>
            <a:r>
              <a:rPr lang="lv-LV" sz="1200" dirty="0" err="1"/>
              <a:t>of</a:t>
            </a:r>
            <a:r>
              <a:rPr lang="lv-LV" sz="1200" dirty="0"/>
              <a:t> </a:t>
            </a:r>
            <a:r>
              <a:rPr lang="lv-LV" sz="1200" dirty="0" err="1"/>
              <a:t>women's</a:t>
            </a:r>
            <a:r>
              <a:rPr lang="lv-LV" sz="1200" dirty="0"/>
              <a:t> (non)</a:t>
            </a:r>
            <a:r>
              <a:rPr lang="lv-LV" sz="1200" dirty="0" err="1"/>
              <a:t>ordination</a:t>
            </a:r>
            <a:r>
              <a:rPr lang="lv-LV" sz="1200" dirty="0"/>
              <a:t> in </a:t>
            </a:r>
            <a:r>
              <a:rPr lang="lv-LV" sz="1200" dirty="0" err="1"/>
              <a:t>Latvian</a:t>
            </a:r>
            <a:r>
              <a:rPr lang="lv-LV" sz="1200" dirty="0"/>
              <a:t> </a:t>
            </a:r>
            <a:r>
              <a:rPr lang="lv-LV" sz="1200" dirty="0" err="1"/>
              <a:t>Evangelical</a:t>
            </a:r>
            <a:r>
              <a:rPr lang="lv-LV" sz="1200" dirty="0"/>
              <a:t> </a:t>
            </a:r>
            <a:r>
              <a:rPr lang="lv-LV" sz="1200" dirty="0" err="1"/>
              <a:t>Lutheran</a:t>
            </a:r>
            <a:r>
              <a:rPr lang="lv-LV" sz="1200" dirty="0"/>
              <a:t> </a:t>
            </a:r>
            <a:r>
              <a:rPr lang="lv-LV" sz="1200" dirty="0" err="1"/>
              <a:t>Church</a:t>
            </a:r>
            <a:r>
              <a:rPr lang="lv-LV" sz="1200" dirty="0"/>
              <a:t> '' </a:t>
            </a:r>
            <a:r>
              <a:rPr lang="lv-LV" sz="1200" dirty="0" err="1"/>
              <a:t>by</a:t>
            </a:r>
            <a:r>
              <a:rPr lang="lv-LV" sz="1200" dirty="0"/>
              <a:t> </a:t>
            </a:r>
            <a:r>
              <a:rPr lang="lv-LV" sz="1200" dirty="0" err="1"/>
              <a:t>Latvian</a:t>
            </a:r>
            <a:r>
              <a:rPr lang="lv-LV" sz="1200" dirty="0"/>
              <a:t> </a:t>
            </a:r>
            <a:r>
              <a:rPr lang="lv-LV" sz="1200" dirty="0" err="1"/>
              <a:t>Council</a:t>
            </a:r>
            <a:r>
              <a:rPr lang="lv-LV" sz="1200" dirty="0"/>
              <a:t> </a:t>
            </a:r>
            <a:r>
              <a:rPr lang="lv-LV" sz="1200" dirty="0" err="1"/>
              <a:t>of</a:t>
            </a:r>
            <a:r>
              <a:rPr lang="lv-LV" sz="1200" dirty="0"/>
              <a:t> </a:t>
            </a:r>
            <a:r>
              <a:rPr lang="lv-LV" sz="1200" dirty="0" err="1"/>
              <a:t>Science</a:t>
            </a:r>
            <a:r>
              <a:rPr lang="lv-LV" sz="1200" dirty="0"/>
              <a:t>. </a:t>
            </a:r>
            <a:r>
              <a:rPr lang="lv-LV" sz="1200" dirty="0" err="1"/>
              <a:t>The</a:t>
            </a:r>
            <a:r>
              <a:rPr lang="lv-LV" sz="1200" dirty="0"/>
              <a:t> </a:t>
            </a:r>
            <a:r>
              <a:rPr lang="lv-LV" sz="1200" dirty="0" err="1"/>
              <a:t>research</a:t>
            </a:r>
            <a:r>
              <a:rPr lang="lv-LV" sz="1200" dirty="0"/>
              <a:t> </a:t>
            </a:r>
            <a:r>
              <a:rPr lang="lv-LV" sz="1200" dirty="0" err="1"/>
              <a:t>is</a:t>
            </a:r>
            <a:r>
              <a:rPr lang="lv-LV" sz="1200" dirty="0"/>
              <a:t> </a:t>
            </a:r>
            <a:r>
              <a:rPr lang="lv-LV" sz="1200" dirty="0" err="1"/>
              <a:t>funded</a:t>
            </a:r>
            <a:r>
              <a:rPr lang="lv-LV" sz="1200" dirty="0"/>
              <a:t> in </a:t>
            </a:r>
            <a:r>
              <a:rPr lang="lv-LV" sz="1200" dirty="0" err="1"/>
              <a:t>the</a:t>
            </a:r>
            <a:r>
              <a:rPr lang="lv-LV" sz="1200" dirty="0"/>
              <a:t> </a:t>
            </a:r>
            <a:r>
              <a:rPr lang="lv-LV" sz="1200" dirty="0" err="1"/>
              <a:t>framework</a:t>
            </a:r>
            <a:r>
              <a:rPr lang="lv-LV" sz="1200" dirty="0"/>
              <a:t> </a:t>
            </a:r>
            <a:r>
              <a:rPr lang="lv-LV" sz="1200" dirty="0" err="1"/>
              <a:t>of</a:t>
            </a:r>
            <a:r>
              <a:rPr lang="lv-LV" sz="1200" dirty="0"/>
              <a:t> </a:t>
            </a:r>
            <a:r>
              <a:rPr lang="lv-LV" sz="1200" dirty="0" err="1"/>
              <a:t>the</a:t>
            </a:r>
            <a:r>
              <a:rPr lang="lv-LV" sz="1200" dirty="0"/>
              <a:t> </a:t>
            </a:r>
            <a:r>
              <a:rPr lang="lv-LV" sz="1200" dirty="0" err="1"/>
              <a:t>project</a:t>
            </a:r>
            <a:r>
              <a:rPr lang="lv-LV" sz="1200" dirty="0"/>
              <a:t> "</a:t>
            </a:r>
            <a:r>
              <a:rPr lang="lv-LV" sz="1200" dirty="0" err="1"/>
              <a:t>Living</a:t>
            </a:r>
            <a:r>
              <a:rPr lang="lv-LV" sz="1200" dirty="0"/>
              <a:t> </a:t>
            </a:r>
            <a:r>
              <a:rPr lang="lv-LV" sz="1200" dirty="0" err="1"/>
              <a:t>and</a:t>
            </a:r>
            <a:r>
              <a:rPr lang="lv-LV" sz="1200" dirty="0"/>
              <a:t> </a:t>
            </a:r>
            <a:r>
              <a:rPr lang="lv-LV" sz="1200" dirty="0" err="1"/>
              <a:t>believing</a:t>
            </a:r>
            <a:r>
              <a:rPr lang="lv-LV" sz="1200" dirty="0"/>
              <a:t> </a:t>
            </a:r>
            <a:r>
              <a:rPr lang="lv-LV" sz="1200" dirty="0" err="1"/>
              <a:t>gender</a:t>
            </a:r>
            <a:r>
              <a:rPr lang="lv-LV" sz="1200" dirty="0"/>
              <a:t> in a </a:t>
            </a:r>
            <a:r>
              <a:rPr lang="lv-LV" sz="1200" dirty="0" err="1"/>
              <a:t>neo-conservative</a:t>
            </a:r>
            <a:r>
              <a:rPr lang="lv-LV" sz="1200" dirty="0"/>
              <a:t> </a:t>
            </a:r>
            <a:r>
              <a:rPr lang="lv-LV" sz="1200" dirty="0" err="1"/>
              <a:t>future</a:t>
            </a:r>
            <a:r>
              <a:rPr lang="lv-LV" sz="1200" dirty="0"/>
              <a:t>: </a:t>
            </a:r>
            <a:r>
              <a:rPr lang="lv-LV" sz="1200" dirty="0" err="1"/>
              <a:t>the</a:t>
            </a:r>
            <a:r>
              <a:rPr lang="lv-LV" sz="1200" dirty="0"/>
              <a:t> </a:t>
            </a:r>
            <a:r>
              <a:rPr lang="lv-LV" sz="1200" dirty="0" err="1"/>
              <a:t>case</a:t>
            </a:r>
            <a:r>
              <a:rPr lang="lv-LV" sz="1200" dirty="0"/>
              <a:t> </a:t>
            </a:r>
            <a:r>
              <a:rPr lang="lv-LV" sz="1200" dirty="0" err="1"/>
              <a:t>of</a:t>
            </a:r>
            <a:r>
              <a:rPr lang="lv-LV" sz="1200" dirty="0"/>
              <a:t> </a:t>
            </a:r>
            <a:r>
              <a:rPr lang="lv-LV" sz="1200" dirty="0" err="1"/>
              <a:t>women's</a:t>
            </a:r>
            <a:r>
              <a:rPr lang="lv-LV" sz="1200" dirty="0"/>
              <a:t> (non)</a:t>
            </a:r>
            <a:r>
              <a:rPr lang="lv-LV" sz="1200" dirty="0" err="1"/>
              <a:t>ordination</a:t>
            </a:r>
            <a:r>
              <a:rPr lang="lv-LV" sz="1200" dirty="0"/>
              <a:t> in </a:t>
            </a:r>
            <a:r>
              <a:rPr lang="lv-LV" sz="1200" dirty="0" err="1"/>
              <a:t>Latvian</a:t>
            </a:r>
            <a:r>
              <a:rPr lang="lv-LV" sz="1200" dirty="0"/>
              <a:t> </a:t>
            </a:r>
            <a:r>
              <a:rPr lang="lv-LV" sz="1200" dirty="0" err="1"/>
              <a:t>Evangelical</a:t>
            </a:r>
            <a:r>
              <a:rPr lang="lv-LV" sz="1200" dirty="0"/>
              <a:t> </a:t>
            </a:r>
            <a:r>
              <a:rPr lang="lv-LV" sz="1200" dirty="0" err="1"/>
              <a:t>Lutheran</a:t>
            </a:r>
            <a:r>
              <a:rPr lang="lv-LV" sz="1200" dirty="0"/>
              <a:t> </a:t>
            </a:r>
            <a:r>
              <a:rPr lang="lv-LV" sz="1200" dirty="0" err="1"/>
              <a:t>Church</a:t>
            </a:r>
            <a:r>
              <a:rPr lang="lv-LV" sz="1200" dirty="0"/>
              <a:t> '' </a:t>
            </a:r>
            <a:r>
              <a:rPr lang="lv-LV" sz="1200" dirty="0" err="1"/>
              <a:t>by</a:t>
            </a:r>
            <a:r>
              <a:rPr lang="lv-LV" sz="1200" dirty="0"/>
              <a:t> </a:t>
            </a:r>
            <a:r>
              <a:rPr lang="lv-LV" sz="1200" dirty="0" err="1"/>
              <a:t>Latvian</a:t>
            </a:r>
            <a:r>
              <a:rPr lang="lv-LV" sz="1200" dirty="0"/>
              <a:t> </a:t>
            </a:r>
            <a:r>
              <a:rPr lang="lv-LV" sz="1200" dirty="0" err="1"/>
              <a:t>Council</a:t>
            </a:r>
            <a:r>
              <a:rPr lang="lv-LV" sz="1200" dirty="0"/>
              <a:t> </a:t>
            </a:r>
            <a:r>
              <a:rPr lang="lv-LV" sz="1200" dirty="0" err="1"/>
              <a:t>of</a:t>
            </a:r>
            <a:r>
              <a:rPr lang="lv-LV" sz="1200" dirty="0"/>
              <a:t> </a:t>
            </a:r>
            <a:r>
              <a:rPr lang="lv-LV" sz="1200" dirty="0" err="1"/>
              <a:t>Science</a:t>
            </a:r>
            <a:r>
              <a:rPr lang="lv-LV" dirty="0"/>
              <a:t>.</a:t>
            </a:r>
            <a:endParaRPr sz="1800" b="0" i="0" u="none" strike="noStrike" cap="none" dirty="0">
              <a:latin typeface="Noto Sans"/>
              <a:ea typeface="Noto Sans"/>
              <a:cs typeface="Noto Sans"/>
              <a:sym typeface="Noto Sans"/>
            </a:endParaRPr>
          </a:p>
        </p:txBody>
      </p:sp>
      <p:pic>
        <p:nvPicPr>
          <p:cNvPr id="166" name="Google Shape;166;p39"/>
          <p:cNvPicPr preferRelativeResize="0"/>
          <p:nvPr/>
        </p:nvPicPr>
        <p:blipFill>
          <a:blip r:embed="rId3">
            <a:alphaModFix/>
          </a:blip>
          <a:stretch>
            <a:fillRect/>
          </a:stretch>
        </p:blipFill>
        <p:spPr>
          <a:xfrm>
            <a:off x="349475" y="107451"/>
            <a:ext cx="1487725" cy="588101"/>
          </a:xfrm>
          <a:prstGeom prst="rect">
            <a:avLst/>
          </a:prstGeom>
          <a:noFill/>
          <a:ln>
            <a:noFill/>
          </a:ln>
        </p:spPr>
      </p:pic>
      <p:sp>
        <p:nvSpPr>
          <p:cNvPr id="167" name="Google Shape;167;p39"/>
          <p:cNvSpPr txBox="1"/>
          <p:nvPr/>
        </p:nvSpPr>
        <p:spPr>
          <a:xfrm>
            <a:off x="416150" y="192900"/>
            <a:ext cx="1066200" cy="13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
              <a:t> </a:t>
            </a:r>
            <a:endParaRPr/>
          </a:p>
        </p:txBody>
      </p:sp>
      <p:sp>
        <p:nvSpPr>
          <p:cNvPr id="169" name="Google Shape;169;p39"/>
          <p:cNvSpPr txBox="1"/>
          <p:nvPr/>
        </p:nvSpPr>
        <p:spPr>
          <a:xfrm>
            <a:off x="9404771" y="-1617300"/>
            <a:ext cx="996923" cy="12106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
              <a:t> </a:t>
            </a:r>
            <a:endParaRPr/>
          </a:p>
        </p:txBody>
      </p:sp>
      <p:pic>
        <p:nvPicPr>
          <p:cNvPr id="170" name="Google Shape;170;p39"/>
          <p:cNvPicPr preferRelativeResize="0"/>
          <p:nvPr/>
        </p:nvPicPr>
        <p:blipFill>
          <a:blip r:embed="rId4">
            <a:alphaModFix/>
          </a:blip>
          <a:stretch>
            <a:fillRect/>
          </a:stretch>
        </p:blipFill>
        <p:spPr>
          <a:xfrm>
            <a:off x="3118325" y="-1"/>
            <a:ext cx="2197150" cy="790866"/>
          </a:xfrm>
          <a:prstGeom prst="rect">
            <a:avLst/>
          </a:prstGeom>
          <a:noFill/>
          <a:ln>
            <a:noFill/>
          </a:ln>
        </p:spPr>
      </p:pic>
      <p:sp>
        <p:nvSpPr>
          <p:cNvPr id="171" name="Google Shape;171;p39"/>
          <p:cNvSpPr txBox="1"/>
          <p:nvPr/>
        </p:nvSpPr>
        <p:spPr>
          <a:xfrm>
            <a:off x="3624950" y="-14375"/>
            <a:ext cx="1739700" cy="148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v"/>
              <a:t> </a:t>
            </a:r>
            <a:endParaRPr/>
          </a:p>
        </p:txBody>
      </p:sp>
      <p:pic>
        <p:nvPicPr>
          <p:cNvPr id="2050" name="Picture 2" descr="EASR 2024">
            <a:extLst>
              <a:ext uri="{FF2B5EF4-FFF2-40B4-BE49-F238E27FC236}">
                <a16:creationId xmlns:a16="http://schemas.microsoft.com/office/drawing/2014/main" id="{00729299-8B33-46FF-839D-E3CA7F5DC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072" y="18605"/>
            <a:ext cx="2330776" cy="1069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5"/>
          <p:cNvSpPr txBox="1"/>
          <p:nvPr/>
        </p:nvSpPr>
        <p:spPr>
          <a:xfrm>
            <a:off x="653102" y="163270"/>
            <a:ext cx="8163780" cy="979619"/>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RE</a:t>
            </a:r>
            <a:r>
              <a:rPr lang="lv-LV" sz="3000" b="1" strike="noStrike" dirty="0">
                <a:solidFill>
                  <a:srgbClr val="333333"/>
                </a:solidFill>
                <a:latin typeface="Noto Sans"/>
                <a:ea typeface="Noto Sans"/>
                <a:cs typeface="Noto Sans"/>
                <a:sym typeface="Noto Sans"/>
              </a:rPr>
              <a:t>S</a:t>
            </a:r>
            <a:r>
              <a:rPr lang="lv" sz="3000" b="1" strike="noStrike" dirty="0">
                <a:solidFill>
                  <a:srgbClr val="333333"/>
                </a:solidFill>
                <a:latin typeface="Noto Sans"/>
                <a:ea typeface="Noto Sans"/>
                <a:cs typeface="Noto Sans"/>
                <a:sym typeface="Noto Sans"/>
              </a:rPr>
              <a:t>ULT</a:t>
            </a:r>
            <a:r>
              <a:rPr lang="lv-LV" sz="3000" b="1" strike="noStrike" dirty="0">
                <a:solidFill>
                  <a:srgbClr val="333333"/>
                </a:solidFill>
                <a:latin typeface="Noto Sans"/>
                <a:ea typeface="Noto Sans"/>
                <a:cs typeface="Noto Sans"/>
                <a:sym typeface="Noto Sans"/>
              </a:rPr>
              <a:t>S</a:t>
            </a:r>
            <a:r>
              <a:rPr lang="lv" sz="3000" b="1" strike="noStrike" dirty="0">
                <a:solidFill>
                  <a:srgbClr val="333333"/>
                </a:solidFill>
                <a:latin typeface="Noto Sans"/>
                <a:ea typeface="Noto Sans"/>
                <a:cs typeface="Noto Sans"/>
                <a:sym typeface="Noto Sans"/>
              </a:rPr>
              <a:t>: </a:t>
            </a:r>
            <a:r>
              <a:rPr lang="lv-LV" sz="3000" b="1" dirty="0">
                <a:solidFill>
                  <a:srgbClr val="333333"/>
                </a:solidFill>
                <a:latin typeface="Noto Sans"/>
                <a:ea typeface="Noto Sans"/>
                <a:cs typeface="Noto Sans"/>
                <a:sym typeface="Noto Sans"/>
              </a:rPr>
              <a:t>MEDIA OVERVIEW</a:t>
            </a:r>
            <a:endParaRPr sz="3000" b="1" strike="noStrike" dirty="0">
              <a:solidFill>
                <a:srgbClr val="333333"/>
              </a:solidFill>
              <a:latin typeface="Noto Sans"/>
              <a:ea typeface="Noto Sans"/>
              <a:cs typeface="Noto Sans"/>
              <a:sym typeface="Noto Sans"/>
            </a:endParaRPr>
          </a:p>
        </p:txBody>
      </p:sp>
      <p:sp>
        <p:nvSpPr>
          <p:cNvPr id="350" name="Google Shape;350;p65"/>
          <p:cNvSpPr txBox="1"/>
          <p:nvPr/>
        </p:nvSpPr>
        <p:spPr>
          <a:xfrm>
            <a:off x="653102" y="1306159"/>
            <a:ext cx="8163780" cy="310212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strike="noStrike">
              <a:solidFill>
                <a:srgbClr val="333333"/>
              </a:solidFill>
              <a:latin typeface="Noto Sans"/>
              <a:ea typeface="Noto Sans"/>
              <a:cs typeface="Noto Sans"/>
              <a:sym typeface="Noto Sans"/>
            </a:endParaRPr>
          </a:p>
        </p:txBody>
      </p:sp>
      <p:graphicFrame>
        <p:nvGraphicFramePr>
          <p:cNvPr id="351" name="Google Shape;351;p65"/>
          <p:cNvGraphicFramePr/>
          <p:nvPr/>
        </p:nvGraphicFramePr>
        <p:xfrm>
          <a:off x="529771" y="863824"/>
          <a:ext cx="8432800" cy="4815523"/>
        </p:xfrm>
        <a:graphic>
          <a:graphicData uri="http://schemas.openxmlformats.org/drawingml/2006/table">
            <a:tbl>
              <a:tblPr>
                <a:noFill/>
                <a:tableStyleId>{922D37D9-2CC0-442E-8716-070F77BC1706}</a:tableStyleId>
              </a:tblPr>
              <a:tblGrid>
                <a:gridCol w="1683658">
                  <a:extLst>
                    <a:ext uri="{9D8B030D-6E8A-4147-A177-3AD203B41FA5}">
                      <a16:colId xmlns:a16="http://schemas.microsoft.com/office/drawing/2014/main" val="20000"/>
                    </a:ext>
                  </a:extLst>
                </a:gridCol>
                <a:gridCol w="2409371">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gridCol w="2256971">
                  <a:extLst>
                    <a:ext uri="{9D8B030D-6E8A-4147-A177-3AD203B41FA5}">
                      <a16:colId xmlns:a16="http://schemas.microsoft.com/office/drawing/2014/main" val="1167155381"/>
                    </a:ext>
                  </a:extLst>
                </a:gridCol>
              </a:tblGrid>
              <a:tr h="596037">
                <a:tc>
                  <a:txBody>
                    <a:bodyPr/>
                    <a:lstStyle/>
                    <a:p>
                      <a:pPr marL="0" lvl="0" indent="0" algn="l" rtl="0">
                        <a:spcBef>
                          <a:spcPts val="0"/>
                        </a:spcBef>
                        <a:spcAft>
                          <a:spcPts val="0"/>
                        </a:spcAft>
                        <a:buNone/>
                      </a:pPr>
                      <a:r>
                        <a:rPr lang="lv" dirty="0"/>
                        <a:t>SVĒTDIENAS RĪTS</a:t>
                      </a:r>
                      <a:endParaRPr dirty="0"/>
                    </a:p>
                  </a:txBody>
                  <a:tcPr marL="91425" marR="91425" marT="91425" marB="91425"/>
                </a:tc>
                <a:tc>
                  <a:txBody>
                    <a:bodyPr/>
                    <a:lstStyle/>
                    <a:p>
                      <a:pPr marL="0" lvl="0" indent="0" algn="l" rtl="0">
                        <a:spcBef>
                          <a:spcPts val="0"/>
                        </a:spcBef>
                        <a:spcAft>
                          <a:spcPts val="0"/>
                        </a:spcAft>
                        <a:buNone/>
                      </a:pPr>
                      <a:r>
                        <a:rPr lang="lv" dirty="0"/>
                        <a:t>DIENA</a:t>
                      </a:r>
                      <a:endParaRPr dirty="0"/>
                    </a:p>
                  </a:txBody>
                  <a:tcPr marL="91425" marR="91425" marT="91425" marB="91425"/>
                </a:tc>
                <a:tc>
                  <a:txBody>
                    <a:bodyPr/>
                    <a:lstStyle/>
                    <a:p>
                      <a:pPr marL="0" lvl="0" indent="0" algn="l" rtl="0">
                        <a:spcBef>
                          <a:spcPts val="0"/>
                        </a:spcBef>
                        <a:spcAft>
                          <a:spcPts val="0"/>
                        </a:spcAft>
                        <a:buNone/>
                      </a:pPr>
                      <a:r>
                        <a:rPr lang="lv" dirty="0"/>
                        <a:t>LAUKU/LATVIJAS AVĪZE</a:t>
                      </a:r>
                      <a:endParaRPr dirty="0"/>
                    </a:p>
                  </a:txBody>
                  <a:tcPr marL="91425" marR="91425" marT="91425" marB="91425"/>
                </a:tc>
                <a:tc>
                  <a:txBody>
                    <a:bodyPr/>
                    <a:lstStyle/>
                    <a:p>
                      <a:pPr marL="0" lvl="0" indent="0" algn="l" rtl="0">
                        <a:spcBef>
                          <a:spcPts val="0"/>
                        </a:spcBef>
                        <a:spcAft>
                          <a:spcPts val="0"/>
                        </a:spcAft>
                        <a:buNone/>
                      </a:pPr>
                      <a:r>
                        <a:rPr lang="lv-LV" dirty="0"/>
                        <a:t>INTERNET MEDIA [DELFI.LV AND TVNET.LV]</a:t>
                      </a:r>
                      <a:endParaRPr dirty="0"/>
                    </a:p>
                  </a:txBody>
                  <a:tcPr marL="91425" marR="91425" marT="91425" marB="91425"/>
                </a:tc>
                <a:extLst>
                  <a:ext uri="{0D108BD9-81ED-4DB2-BD59-A6C34878D82A}">
                    <a16:rowId xmlns:a16="http://schemas.microsoft.com/office/drawing/2014/main" val="10000"/>
                  </a:ext>
                </a:extLst>
              </a:tr>
              <a:tr h="1721926">
                <a:tc>
                  <a:txBody>
                    <a:bodyPr/>
                    <a:lstStyle/>
                    <a:p>
                      <a:pPr marL="0" lvl="0" indent="0" algn="l" rtl="0">
                        <a:spcBef>
                          <a:spcPts val="0"/>
                        </a:spcBef>
                        <a:spcAft>
                          <a:spcPts val="0"/>
                        </a:spcAft>
                        <a:buNone/>
                      </a:pPr>
                      <a:r>
                        <a:rPr lang="lv-LV" sz="1200" dirty="0" err="1"/>
                        <a:t>religious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lv-LV" sz="1200" dirty="0" err="1"/>
                        <a:t>clear</a:t>
                      </a:r>
                      <a:r>
                        <a:rPr lang="lv-LV" sz="1200" dirty="0"/>
                        <a:t> </a:t>
                      </a:r>
                      <a:r>
                        <a:rPr lang="en-US" sz="1200" dirty="0"/>
                        <a:t>break in the discourse</a:t>
                      </a:r>
                      <a:r>
                        <a:rPr lang="lv-LV" sz="1200" dirty="0"/>
                        <a:t> in 1993, </a:t>
                      </a:r>
                      <a:r>
                        <a:rPr lang="en-US" sz="1200" dirty="0"/>
                        <a:t>in the center - division, editorial anonymization -submission to </a:t>
                      </a:r>
                      <a:r>
                        <a:rPr lang="lv-LV" sz="1200" dirty="0"/>
                        <a:t>ELCL</a:t>
                      </a:r>
                      <a:r>
                        <a:rPr lang="en-US" sz="1200" dirty="0"/>
                        <a:t> management</a:t>
                      </a:r>
                      <a:r>
                        <a:rPr lang="lv-LV" sz="1200" dirty="0"/>
                        <a:t> </a:t>
                      </a:r>
                    </a:p>
                    <a:p>
                      <a:pPr marL="0" lvl="0" indent="0" algn="l" rtl="0">
                        <a:spcBef>
                          <a:spcPts val="0"/>
                        </a:spcBef>
                        <a:spcAft>
                          <a:spcPts val="0"/>
                        </a:spcAft>
                        <a:buNone/>
                      </a:pPr>
                      <a:r>
                        <a:rPr lang="en-US" sz="1200" dirty="0"/>
                        <a:t>the </a:t>
                      </a:r>
                      <a:r>
                        <a:rPr lang="lv-LV" sz="1200" dirty="0"/>
                        <a:t>ELCL</a:t>
                      </a:r>
                      <a:r>
                        <a:rPr lang="en-US" sz="1200" dirty="0"/>
                        <a:t> discourse is further implemented</a:t>
                      </a:r>
                      <a:endParaRPr sz="1200" dirty="0"/>
                    </a:p>
                  </a:txBody>
                  <a:tcPr marL="91425" marR="91425" marT="91425" marB="91425"/>
                </a:tc>
                <a:tc>
                  <a:txBody>
                    <a:bodyPr/>
                    <a:lstStyle/>
                    <a:p>
                      <a:pPr marL="0" lvl="0" indent="0" algn="l" rtl="0">
                        <a:spcBef>
                          <a:spcPts val="0"/>
                        </a:spcBef>
                        <a:spcAft>
                          <a:spcPts val="0"/>
                        </a:spcAft>
                        <a:buNone/>
                      </a:pPr>
                      <a:r>
                        <a:rPr lang="lv-LV" sz="1200" dirty="0" err="1"/>
                        <a:t>Secular:liberal</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lv-LV" sz="1200" dirty="0"/>
                        <a:t>In </a:t>
                      </a:r>
                      <a:r>
                        <a:rPr lang="lv-LV" sz="1200" dirty="0" err="1"/>
                        <a:t>the</a:t>
                      </a:r>
                      <a:r>
                        <a:rPr lang="lv-LV" sz="1200" dirty="0"/>
                        <a:t> 1990ies </a:t>
                      </a:r>
                      <a:r>
                        <a:rPr lang="lv-LV" sz="1200" dirty="0" err="1"/>
                        <a:t>stage</a:t>
                      </a:r>
                      <a:r>
                        <a:rPr lang="lv-LV" sz="1200" dirty="0"/>
                        <a:t> </a:t>
                      </a:r>
                      <a:r>
                        <a:rPr lang="lv-LV" sz="1200" dirty="0" err="1"/>
                        <a:t>discussion</a:t>
                      </a:r>
                      <a:r>
                        <a:rPr lang="lv-LV" sz="1200" dirty="0"/>
                        <a:t> </a:t>
                      </a:r>
                      <a:r>
                        <a:rPr lang="lv-LV" sz="1200" dirty="0" err="1"/>
                        <a:t>with</a:t>
                      </a:r>
                      <a:r>
                        <a:rPr lang="lv-LV" sz="1200" dirty="0"/>
                        <a:t> </a:t>
                      </a:r>
                      <a:r>
                        <a:rPr lang="lv-LV" sz="1200" dirty="0" err="1"/>
                        <a:t>many</a:t>
                      </a:r>
                      <a:r>
                        <a:rPr lang="lv-LV" sz="1200" dirty="0"/>
                        <a:t> </a:t>
                      </a:r>
                      <a:r>
                        <a:rPr lang="lv-LV" sz="1200" dirty="0" err="1"/>
                        <a:t>actors</a:t>
                      </a:r>
                      <a:r>
                        <a:rPr lang="lv-LV" sz="1200" dirty="0"/>
                        <a:t> </a:t>
                      </a:r>
                      <a:r>
                        <a:rPr lang="lv-LV" sz="1200" dirty="0" err="1"/>
                        <a:t>and</a:t>
                      </a:r>
                      <a:r>
                        <a:rPr lang="lv-LV" sz="1200" dirty="0"/>
                        <a:t> </a:t>
                      </a:r>
                      <a:r>
                        <a:rPr lang="lv-LV" sz="1200" dirty="0" err="1"/>
                        <a:t>stakeholders</a:t>
                      </a:r>
                      <a:r>
                        <a:rPr lang="lv-LV" sz="1200" dirty="0"/>
                        <a:t>, </a:t>
                      </a:r>
                      <a:r>
                        <a:rPr lang="lv-LV" sz="1200" dirty="0" err="1"/>
                        <a:t>journalists</a:t>
                      </a:r>
                      <a:r>
                        <a:rPr lang="lv-LV" sz="1200" dirty="0"/>
                        <a:t> </a:t>
                      </a:r>
                      <a:r>
                        <a:rPr lang="lv-LV" sz="1200" dirty="0" err="1"/>
                        <a:t>are</a:t>
                      </a:r>
                      <a:r>
                        <a:rPr lang="lv-LV" sz="1200" dirty="0"/>
                        <a:t> </a:t>
                      </a:r>
                      <a:r>
                        <a:rPr lang="lv-LV" sz="1200" dirty="0" err="1"/>
                        <a:t>critical</a:t>
                      </a:r>
                      <a:r>
                        <a:rPr lang="lv-LV" sz="1200" dirty="0"/>
                        <a:t> </a:t>
                      </a:r>
                      <a:r>
                        <a:rPr lang="lv-LV" sz="1200" dirty="0" err="1"/>
                        <a:t>towards</a:t>
                      </a:r>
                      <a:r>
                        <a:rPr lang="lv-LV" sz="1200" dirty="0"/>
                        <a:t> ELCL, </a:t>
                      </a:r>
                      <a:r>
                        <a:rPr lang="lv-LV" sz="1200" dirty="0" err="1"/>
                        <a:t>however</a:t>
                      </a:r>
                      <a:r>
                        <a:rPr lang="lv-LV" sz="1200" dirty="0"/>
                        <a:t>, </a:t>
                      </a:r>
                      <a:r>
                        <a:rPr lang="lv-LV" sz="1200" dirty="0" err="1"/>
                        <a:t>the</a:t>
                      </a:r>
                      <a:r>
                        <a:rPr lang="lv-LV" sz="1200" dirty="0"/>
                        <a:t> </a:t>
                      </a:r>
                      <a:r>
                        <a:rPr lang="lv-LV" sz="1200" dirty="0" err="1"/>
                        <a:t>attention</a:t>
                      </a:r>
                      <a:r>
                        <a:rPr lang="lv-LV" sz="1200" dirty="0"/>
                        <a:t> </a:t>
                      </a:r>
                      <a:r>
                        <a:rPr lang="lv-LV" sz="1200" dirty="0" err="1"/>
                        <a:t>towards</a:t>
                      </a:r>
                      <a:r>
                        <a:rPr lang="lv-LV" sz="1200" dirty="0"/>
                        <a:t> </a:t>
                      </a:r>
                      <a:r>
                        <a:rPr lang="lv-LV" sz="1200" dirty="0" err="1"/>
                        <a:t>authoritative</a:t>
                      </a:r>
                      <a:r>
                        <a:rPr lang="lv-LV" sz="1200" dirty="0"/>
                        <a:t> </a:t>
                      </a:r>
                      <a:r>
                        <a:rPr lang="lv-LV" sz="1200" dirty="0" err="1"/>
                        <a:t>and</a:t>
                      </a:r>
                      <a:r>
                        <a:rPr lang="lv-LV" sz="1200" dirty="0"/>
                        <a:t> </a:t>
                      </a:r>
                      <a:r>
                        <a:rPr lang="lv-LV" sz="1200" dirty="0" err="1"/>
                        <a:t>institutionalized</a:t>
                      </a:r>
                      <a:r>
                        <a:rPr lang="lv-LV" sz="1200" dirty="0"/>
                        <a:t> </a:t>
                      </a:r>
                      <a:r>
                        <a:rPr lang="lv-LV" sz="1200" dirty="0" err="1"/>
                        <a:t>power</a:t>
                      </a:r>
                      <a:r>
                        <a:rPr lang="lv-LV" sz="1200" dirty="0"/>
                        <a:t> </a:t>
                      </a:r>
                      <a:r>
                        <a:rPr lang="lv-LV" sz="1200" dirty="0" err="1"/>
                        <a:t>actually</a:t>
                      </a:r>
                      <a:r>
                        <a:rPr lang="lv-LV" sz="1200" dirty="0"/>
                        <a:t> </a:t>
                      </a:r>
                      <a:r>
                        <a:rPr lang="lv-LV" sz="1200" dirty="0" err="1"/>
                        <a:t>transmit</a:t>
                      </a:r>
                      <a:r>
                        <a:rPr lang="lv-LV" sz="1200" dirty="0"/>
                        <a:t> </a:t>
                      </a:r>
                      <a:r>
                        <a:rPr lang="lv-LV" sz="1200" dirty="0" err="1"/>
                        <a:t>official</a:t>
                      </a:r>
                      <a:r>
                        <a:rPr lang="lv-LV" sz="1200" dirty="0"/>
                        <a:t> </a:t>
                      </a:r>
                      <a:r>
                        <a:rPr lang="lv-LV" sz="1200" dirty="0" err="1"/>
                        <a:t>opinion</a:t>
                      </a:r>
                      <a:endParaRPr lang="lv-LV" sz="1200" dirty="0"/>
                    </a:p>
                    <a:p>
                      <a:pPr marL="0" lvl="0" indent="0" algn="l" rtl="0">
                        <a:spcBef>
                          <a:spcPts val="0"/>
                        </a:spcBef>
                        <a:spcAft>
                          <a:spcPts val="0"/>
                        </a:spcAft>
                        <a:buNone/>
                      </a:pPr>
                      <a:r>
                        <a:rPr lang="lv-LV" sz="1200" dirty="0" err="1"/>
                        <a:t>Fragmented</a:t>
                      </a:r>
                      <a:r>
                        <a:rPr lang="lv-LV" sz="1200" dirty="0"/>
                        <a:t> </a:t>
                      </a:r>
                      <a:r>
                        <a:rPr lang="lv-LV" sz="1200" dirty="0" err="1"/>
                        <a:t>discourse</a:t>
                      </a:r>
                      <a:r>
                        <a:rPr lang="lv-LV" sz="1200" dirty="0"/>
                        <a:t> in </a:t>
                      </a:r>
                      <a:r>
                        <a:rPr lang="lv-LV" sz="1200" dirty="0" err="1"/>
                        <a:t>the</a:t>
                      </a:r>
                      <a:r>
                        <a:rPr lang="lv-LV" sz="1200" dirty="0"/>
                        <a:t> 21st </a:t>
                      </a:r>
                      <a:r>
                        <a:rPr lang="lv-LV" sz="1200" dirty="0" err="1"/>
                        <a:t>century</a:t>
                      </a:r>
                      <a:r>
                        <a:rPr lang="lv-LV" sz="1200" dirty="0"/>
                        <a:t>.</a:t>
                      </a:r>
                      <a:endParaRPr sz="1200" dirty="0"/>
                    </a:p>
                  </a:txBody>
                  <a:tcPr marL="91425" marR="91425" marT="91425" marB="91425"/>
                </a:tc>
                <a:tc>
                  <a:txBody>
                    <a:bodyPr/>
                    <a:lstStyle/>
                    <a:p>
                      <a:pPr marL="0" lvl="0" indent="0" algn="l" rtl="0">
                        <a:spcBef>
                          <a:spcPts val="0"/>
                        </a:spcBef>
                        <a:spcAft>
                          <a:spcPts val="0"/>
                        </a:spcAft>
                        <a:buNone/>
                      </a:pPr>
                      <a:r>
                        <a:rPr lang="lv-LV" sz="1200" dirty="0" err="1"/>
                        <a:t>Secular</a:t>
                      </a:r>
                      <a:r>
                        <a:rPr lang="lv-LV" sz="1200" dirty="0"/>
                        <a:t>: </a:t>
                      </a:r>
                      <a:r>
                        <a:rPr lang="lv-LV" sz="1200" dirty="0" err="1"/>
                        <a:t>national</a:t>
                      </a:r>
                      <a:r>
                        <a:rPr lang="lv-LV" sz="1200" dirty="0"/>
                        <a:t> </a:t>
                      </a:r>
                      <a:r>
                        <a:rPr lang="lv-LV" sz="1200" dirty="0" err="1"/>
                        <a:t>conservative</a:t>
                      </a:r>
                      <a:endParaRPr lang="lv-LV" sz="1200" dirty="0"/>
                    </a:p>
                    <a:p>
                      <a:pPr marL="0" lvl="0" indent="0" algn="l" rtl="0">
                        <a:spcBef>
                          <a:spcPts val="0"/>
                        </a:spcBef>
                        <a:spcAft>
                          <a:spcPts val="0"/>
                        </a:spcAft>
                        <a:buNone/>
                      </a:pPr>
                      <a:endParaRPr lang="lv-LV" sz="1200" dirty="0"/>
                    </a:p>
                    <a:p>
                      <a:pPr marL="0" lvl="0" indent="0" algn="l" rtl="0">
                        <a:spcBef>
                          <a:spcPts val="0"/>
                        </a:spcBef>
                        <a:spcAft>
                          <a:spcPts val="0"/>
                        </a:spcAft>
                        <a:buNone/>
                      </a:pPr>
                      <a:r>
                        <a:rPr lang="lv-LV" sz="1200" dirty="0" err="1"/>
                        <a:t>Little</a:t>
                      </a:r>
                      <a:r>
                        <a:rPr lang="lv-LV" sz="1200" dirty="0"/>
                        <a:t> </a:t>
                      </a:r>
                      <a:r>
                        <a:rPr lang="lv-LV" sz="1200" dirty="0" err="1"/>
                        <a:t>attention</a:t>
                      </a:r>
                      <a:r>
                        <a:rPr lang="lv-LV" sz="1200" dirty="0"/>
                        <a:t> to </a:t>
                      </a:r>
                      <a:r>
                        <a:rPr lang="lv-LV" sz="1200" dirty="0" err="1"/>
                        <a:t>the</a:t>
                      </a:r>
                      <a:r>
                        <a:rPr lang="lv-LV" sz="1200" dirty="0"/>
                        <a:t> 1990ies </a:t>
                      </a:r>
                    </a:p>
                    <a:p>
                      <a:pPr marL="0" lvl="0" indent="0" algn="l" rtl="0">
                        <a:spcBef>
                          <a:spcPts val="0"/>
                        </a:spcBef>
                        <a:spcAft>
                          <a:spcPts val="0"/>
                        </a:spcAft>
                        <a:buNone/>
                      </a:pPr>
                      <a:r>
                        <a:rPr lang="lv-LV" sz="1200" dirty="0" err="1"/>
                        <a:t>Journalists</a:t>
                      </a:r>
                      <a:r>
                        <a:rPr lang="lv-LV" sz="1200" dirty="0"/>
                        <a:t> orient </a:t>
                      </a:r>
                      <a:r>
                        <a:rPr lang="lv-LV" sz="1200" dirty="0" err="1"/>
                        <a:t>on</a:t>
                      </a:r>
                      <a:r>
                        <a:rPr lang="lv-LV" sz="1200" dirty="0"/>
                        <a:t> </a:t>
                      </a:r>
                      <a:r>
                        <a:rPr lang="lv-LV" sz="1200" dirty="0" err="1"/>
                        <a:t>the</a:t>
                      </a:r>
                      <a:r>
                        <a:rPr lang="lv-LV" sz="1200" dirty="0"/>
                        <a:t> </a:t>
                      </a:r>
                      <a:r>
                        <a:rPr lang="lv-LV" sz="1200" dirty="0" err="1"/>
                        <a:t>balance</a:t>
                      </a:r>
                      <a:r>
                        <a:rPr lang="lv-LV" sz="1200" dirty="0"/>
                        <a:t> </a:t>
                      </a:r>
                      <a:r>
                        <a:rPr lang="lv-LV" sz="1200" dirty="0" err="1"/>
                        <a:t>of</a:t>
                      </a:r>
                      <a:r>
                        <a:rPr lang="lv-LV" sz="1200" dirty="0"/>
                        <a:t> </a:t>
                      </a:r>
                      <a:r>
                        <a:rPr lang="lv-LV" sz="1200" dirty="0" err="1"/>
                        <a:t>opinions</a:t>
                      </a:r>
                      <a:r>
                        <a:rPr lang="lv-LV" sz="1200" dirty="0"/>
                        <a:t>, </a:t>
                      </a:r>
                      <a:r>
                        <a:rPr lang="lv-LV" sz="1200" dirty="0" err="1"/>
                        <a:t>but</a:t>
                      </a:r>
                      <a:r>
                        <a:rPr lang="lv-LV" sz="1200" dirty="0"/>
                        <a:t> </a:t>
                      </a:r>
                      <a:r>
                        <a:rPr lang="lv-LV" sz="1200" dirty="0" err="1"/>
                        <a:t>take</a:t>
                      </a:r>
                      <a:r>
                        <a:rPr lang="lv-LV" sz="1200" dirty="0"/>
                        <a:t> </a:t>
                      </a:r>
                      <a:r>
                        <a:rPr lang="lv-LV" sz="1200" dirty="0" err="1"/>
                        <a:t>conservative</a:t>
                      </a:r>
                      <a:r>
                        <a:rPr lang="lv-LV" sz="1200" dirty="0"/>
                        <a:t> </a:t>
                      </a:r>
                      <a:r>
                        <a:rPr lang="lv-LV" sz="1200" dirty="0" err="1"/>
                        <a:t>worldview</a:t>
                      </a:r>
                      <a:r>
                        <a:rPr lang="lv-LV" sz="1200" dirty="0"/>
                        <a:t> </a:t>
                      </a:r>
                      <a:r>
                        <a:rPr lang="lv-LV" sz="1200" dirty="0" err="1"/>
                        <a:t>as</a:t>
                      </a:r>
                      <a:r>
                        <a:rPr lang="lv-LV" sz="1200" dirty="0"/>
                        <a:t> </a:t>
                      </a:r>
                      <a:r>
                        <a:rPr lang="lv-LV" sz="1200" dirty="0" err="1"/>
                        <a:t>granted</a:t>
                      </a:r>
                      <a:r>
                        <a:rPr lang="lv-LV" sz="1200" dirty="0"/>
                        <a:t> = </a:t>
                      </a:r>
                      <a:r>
                        <a:rPr lang="lv-LV" sz="1200" dirty="0" err="1"/>
                        <a:t>naturalize</a:t>
                      </a:r>
                      <a:r>
                        <a:rPr lang="lv-LV" sz="1200" dirty="0"/>
                        <a:t> it</a:t>
                      </a:r>
                    </a:p>
                  </a:txBody>
                  <a:tcPr marL="91425" marR="91425" marT="91425" marB="91425"/>
                </a:tc>
                <a:tc>
                  <a:txBody>
                    <a:bodyPr/>
                    <a:lstStyle/>
                    <a:p>
                      <a:pPr marL="0" lvl="0" indent="0" algn="l" rtl="0">
                        <a:spcBef>
                          <a:spcPts val="0"/>
                        </a:spcBef>
                        <a:spcAft>
                          <a:spcPts val="0"/>
                        </a:spcAft>
                        <a:buNone/>
                      </a:pPr>
                      <a:r>
                        <a:rPr lang="en-US" sz="1200" dirty="0"/>
                        <a:t>Secular: liberal</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0" i="0" u="none" strike="noStrike" cap="none" dirty="0">
                          <a:solidFill>
                            <a:srgbClr val="000000"/>
                          </a:solidFill>
                          <a:effectLst/>
                          <a:latin typeface="Arial"/>
                          <a:ea typeface="Arial"/>
                          <a:cs typeface="Arial"/>
                          <a:sym typeface="Arial"/>
                        </a:rPr>
                        <a:t>coverage fragmented and lacks continuity. ​ The </a:t>
                      </a:r>
                      <a:r>
                        <a:rPr lang="en-US" sz="1200" b="0" i="0" u="none" strike="noStrike" cap="none" dirty="0" err="1">
                          <a:solidFill>
                            <a:srgbClr val="000000"/>
                          </a:solidFill>
                          <a:effectLst/>
                          <a:latin typeface="Arial"/>
                          <a:ea typeface="Arial"/>
                          <a:cs typeface="Arial"/>
                          <a:sym typeface="Arial"/>
                        </a:rPr>
                        <a:t>interes</a:t>
                      </a:r>
                      <a:r>
                        <a:rPr lang="lv-LV" sz="1200" b="0" i="0" u="none" strike="noStrike" cap="none" dirty="0">
                          <a:solidFill>
                            <a:srgbClr val="000000"/>
                          </a:solidFill>
                          <a:effectLst/>
                          <a:latin typeface="Arial"/>
                          <a:ea typeface="Arial"/>
                          <a:cs typeface="Arial"/>
                          <a:sym typeface="Arial"/>
                        </a:rPr>
                        <a:t>t </a:t>
                      </a:r>
                      <a:r>
                        <a:rPr lang="en-US" sz="1200" b="0" i="0" u="none" strike="noStrike" cap="none" dirty="0">
                          <a:solidFill>
                            <a:srgbClr val="000000"/>
                          </a:solidFill>
                          <a:effectLst/>
                          <a:latin typeface="Arial"/>
                          <a:ea typeface="Arial"/>
                          <a:cs typeface="Arial"/>
                          <a:sym typeface="Arial"/>
                        </a:rPr>
                        <a:t>is sporadic, the discussions often lack depth.  </a:t>
                      </a:r>
                      <a:endParaRPr lang="en-US" sz="1200" b="1" dirty="0"/>
                    </a:p>
                  </a:txBody>
                  <a:tcPr marL="91425" marR="91425" marT="91425" marB="91425"/>
                </a:tc>
                <a:extLst>
                  <a:ext uri="{0D108BD9-81ED-4DB2-BD59-A6C34878D82A}">
                    <a16:rowId xmlns:a16="http://schemas.microsoft.com/office/drawing/2014/main" val="10001"/>
                  </a:ext>
                </a:extLst>
              </a:tr>
              <a:tr h="1615183">
                <a:tc gridSpan="4">
                  <a:txBody>
                    <a:bodyPr/>
                    <a:lstStyle/>
                    <a:p>
                      <a:pPr marL="0" lvl="0" indent="0" algn="l" rtl="0">
                        <a:spcBef>
                          <a:spcPts val="0"/>
                        </a:spcBef>
                        <a:spcAft>
                          <a:spcPts val="0"/>
                        </a:spcAft>
                        <a:buNone/>
                      </a:pPr>
                      <a:r>
                        <a:rPr lang="en-US" sz="1200" b="1" i="0" u="none" strike="noStrike" cap="none" dirty="0">
                          <a:solidFill>
                            <a:srgbClr val="000000"/>
                          </a:solidFill>
                          <a:effectLst/>
                          <a:latin typeface="Arial"/>
                          <a:ea typeface="Arial"/>
                          <a:cs typeface="Arial"/>
                          <a:sym typeface="Arial"/>
                        </a:rPr>
                        <a:t>The</a:t>
                      </a:r>
                      <a:r>
                        <a:rPr lang="lv-LV" sz="1200" b="1" i="0" u="none" strike="noStrike" cap="none" dirty="0">
                          <a:solidFill>
                            <a:srgbClr val="000000"/>
                          </a:solidFill>
                          <a:effectLst/>
                          <a:latin typeface="Arial"/>
                          <a:ea typeface="Arial"/>
                          <a:cs typeface="Arial"/>
                          <a:sym typeface="Arial"/>
                        </a:rPr>
                        <a:t> </a:t>
                      </a:r>
                      <a:r>
                        <a:rPr lang="lv-LV" sz="1200" b="1" i="1" u="none" strike="noStrike" cap="none" dirty="0" err="1">
                          <a:solidFill>
                            <a:srgbClr val="000000"/>
                          </a:solidFill>
                          <a:effectLst/>
                          <a:latin typeface="Arial"/>
                          <a:ea typeface="Arial"/>
                          <a:cs typeface="Arial"/>
                          <a:sym typeface="Arial"/>
                        </a:rPr>
                        <a:t>pro</a:t>
                      </a:r>
                      <a:r>
                        <a:rPr lang="en-US" sz="1200" b="1" i="0" u="none" strike="noStrike" cap="none" dirty="0">
                          <a:solidFill>
                            <a:srgbClr val="000000"/>
                          </a:solidFill>
                          <a:effectLst/>
                          <a:latin typeface="Arial"/>
                          <a:ea typeface="Arial"/>
                          <a:cs typeface="Arial"/>
                          <a:sym typeface="Arial"/>
                        </a:rPr>
                        <a:t> arguments draw upon concepts of gender equality, practical considerations</a:t>
                      </a:r>
                      <a:r>
                        <a:rPr lang="lv-LV" sz="1200" b="1" i="0" u="none" strike="noStrike" cap="none" dirty="0">
                          <a:solidFill>
                            <a:srgbClr val="000000"/>
                          </a:solidFill>
                          <a:effectLst/>
                          <a:latin typeface="Arial"/>
                          <a:ea typeface="Arial"/>
                          <a:cs typeface="Arial"/>
                          <a:sym typeface="Arial"/>
                        </a:rPr>
                        <a:t>, </a:t>
                      </a:r>
                      <a:r>
                        <a:rPr lang="lv-LV" sz="1200" b="1" i="0" u="none" strike="noStrike" cap="none" dirty="0" err="1">
                          <a:solidFill>
                            <a:srgbClr val="000000"/>
                          </a:solidFill>
                          <a:effectLst/>
                          <a:latin typeface="Arial"/>
                          <a:ea typeface="Arial"/>
                          <a:cs typeface="Arial"/>
                          <a:sym typeface="Arial"/>
                        </a:rPr>
                        <a:t>also</a:t>
                      </a:r>
                      <a:r>
                        <a:rPr lang="en-US" sz="1200" b="1" i="0" u="none" strike="noStrike" cap="none" dirty="0">
                          <a:solidFill>
                            <a:srgbClr val="000000"/>
                          </a:solidFill>
                          <a:effectLst/>
                          <a:latin typeface="Arial"/>
                          <a:ea typeface="Arial"/>
                          <a:cs typeface="Arial"/>
                          <a:sym typeface="Arial"/>
                        </a:rPr>
                        <a:t> and theolog</a:t>
                      </a:r>
                      <a:r>
                        <a:rPr lang="lv-LV" sz="1200" b="1" i="0" u="none" strike="noStrike" cap="none" dirty="0">
                          <a:solidFill>
                            <a:srgbClr val="000000"/>
                          </a:solidFill>
                          <a:effectLst/>
                          <a:latin typeface="Arial"/>
                          <a:ea typeface="Arial"/>
                          <a:cs typeface="Arial"/>
                          <a:sym typeface="Arial"/>
                        </a:rPr>
                        <a:t>y</a:t>
                      </a:r>
                      <a:r>
                        <a:rPr lang="en-US" sz="1200" b="1" i="0" u="none" strike="noStrike" cap="none" dirty="0">
                          <a:solidFill>
                            <a:srgbClr val="000000"/>
                          </a:solidFill>
                          <a:effectLst/>
                          <a:latin typeface="Arial"/>
                          <a:ea typeface="Arial"/>
                          <a:cs typeface="Arial"/>
                          <a:sym typeface="Arial"/>
                        </a:rPr>
                        <a:t>​</a:t>
                      </a:r>
                      <a:r>
                        <a:rPr lang="lv-LV" sz="1200" b="1" i="0" u="none" strike="noStrike" cap="none" dirty="0">
                          <a:solidFill>
                            <a:srgbClr val="000000"/>
                          </a:solidFill>
                          <a:effectLst/>
                          <a:latin typeface="Arial"/>
                          <a:ea typeface="Arial"/>
                          <a:cs typeface="Arial"/>
                          <a:sym typeface="Arial"/>
                        </a:rPr>
                        <a:t>, </a:t>
                      </a:r>
                      <a:r>
                        <a:rPr lang="lv-LV" sz="1200" b="1" i="0" u="none" strike="noStrike" cap="none" dirty="0" err="1">
                          <a:solidFill>
                            <a:srgbClr val="000000"/>
                          </a:solidFill>
                          <a:effectLst/>
                          <a:latin typeface="Arial"/>
                          <a:ea typeface="Arial"/>
                          <a:cs typeface="Arial"/>
                          <a:sym typeface="Arial"/>
                        </a:rPr>
                        <a:t>the</a:t>
                      </a:r>
                      <a:r>
                        <a:rPr lang="en-US" sz="1200" b="1" i="0" u="none" strike="noStrike" cap="none" dirty="0">
                          <a:solidFill>
                            <a:srgbClr val="000000"/>
                          </a:solidFill>
                          <a:effectLst/>
                          <a:latin typeface="Arial"/>
                          <a:ea typeface="Arial"/>
                          <a:cs typeface="Arial"/>
                          <a:sym typeface="Arial"/>
                        </a:rPr>
                        <a:t> </a:t>
                      </a:r>
                      <a:r>
                        <a:rPr lang="lv-LV" sz="1200" b="1" i="1" u="none" strike="noStrike" cap="none" dirty="0" err="1">
                          <a:solidFill>
                            <a:srgbClr val="000000"/>
                          </a:solidFill>
                          <a:effectLst/>
                          <a:latin typeface="Arial"/>
                          <a:ea typeface="Arial"/>
                          <a:cs typeface="Arial"/>
                          <a:sym typeface="Arial"/>
                        </a:rPr>
                        <a:t>counter</a:t>
                      </a:r>
                      <a:r>
                        <a:rPr lang="lv-LV" sz="1200" b="1" i="0" u="none" strike="noStrike" cap="none" dirty="0">
                          <a:solidFill>
                            <a:srgbClr val="000000"/>
                          </a:solidFill>
                          <a:effectLst/>
                          <a:latin typeface="Arial"/>
                          <a:ea typeface="Arial"/>
                          <a:cs typeface="Arial"/>
                          <a:sym typeface="Arial"/>
                        </a:rPr>
                        <a:t> arguments </a:t>
                      </a:r>
                      <a:r>
                        <a:rPr lang="en-US" sz="1200" b="1" i="0" u="none" strike="noStrike" cap="none" dirty="0">
                          <a:solidFill>
                            <a:srgbClr val="000000"/>
                          </a:solidFill>
                          <a:effectLst/>
                          <a:latin typeface="Arial"/>
                          <a:ea typeface="Arial"/>
                          <a:cs typeface="Arial"/>
                          <a:sym typeface="Arial"/>
                        </a:rPr>
                        <a:t>rely more on theological and traditionalist precepts, as well as references to religious authorities. </a:t>
                      </a:r>
                      <a:endParaRPr sz="1200" dirty="0"/>
                    </a:p>
                  </a:txBody>
                  <a:tcPr marL="91425" marR="91425" marT="91425" marB="91425"/>
                </a:tc>
                <a:tc hMerge="1">
                  <a:txBody>
                    <a:bodyPr/>
                    <a:lstStyle/>
                    <a:p>
                      <a:pPr marL="0" lvl="0" indent="0" algn="l" rtl="0">
                        <a:spcBef>
                          <a:spcPts val="0"/>
                        </a:spcBef>
                        <a:spcAft>
                          <a:spcPts val="0"/>
                        </a:spcAft>
                        <a:buNone/>
                      </a:pPr>
                      <a:endParaRPr dirty="0"/>
                    </a:p>
                  </a:txBody>
                  <a:tcPr marL="91425" marR="91425" marT="91425" marB="91425"/>
                </a:tc>
                <a:tc hMerge="1">
                  <a:txBody>
                    <a:bodyPr/>
                    <a:lstStyle/>
                    <a:p>
                      <a:pPr marL="0" lvl="0" indent="0" algn="l" rtl="0">
                        <a:spcBef>
                          <a:spcPts val="0"/>
                        </a:spcBef>
                        <a:spcAft>
                          <a:spcPts val="0"/>
                        </a:spcAft>
                        <a:buNone/>
                      </a:pPr>
                      <a:endParaRPr lang="lv-LV" dirty="0"/>
                    </a:p>
                  </a:txBody>
                  <a:tcPr marL="91425" marR="91425" marT="91425" marB="91425"/>
                </a:tc>
                <a:tc hMerge="1">
                  <a:txBody>
                    <a:bodyPr/>
                    <a:lstStyle/>
                    <a:p>
                      <a:pPr marL="0" lvl="0" indent="0" algn="l" rtl="0">
                        <a:spcBef>
                          <a:spcPts val="0"/>
                        </a:spcBef>
                        <a:spcAft>
                          <a:spcPts val="0"/>
                        </a:spcAft>
                        <a:buNone/>
                      </a:pPr>
                      <a:endParaRPr lang="en-US" b="1" dirty="0"/>
                    </a:p>
                  </a:txBody>
                  <a:tcPr marL="91425" marR="91425" marT="91425" marB="91425"/>
                </a:tc>
                <a:extLst>
                  <a:ext uri="{0D108BD9-81ED-4DB2-BD59-A6C34878D82A}">
                    <a16:rowId xmlns:a16="http://schemas.microsoft.com/office/drawing/2014/main" val="3961888693"/>
                  </a:ext>
                </a:extLst>
              </a:tr>
            </a:tbl>
          </a:graphicData>
        </a:graphic>
      </p:graphicFrame>
    </p:spTree>
    <p:extLst>
      <p:ext uri="{BB962C8B-B14F-4D97-AF65-F5344CB8AC3E}">
        <p14:creationId xmlns:p14="http://schemas.microsoft.com/office/powerpoint/2010/main" val="404828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BEF6-C575-4214-917B-26E674841AE4}"/>
              </a:ext>
            </a:extLst>
          </p:cNvPr>
          <p:cNvSpPr>
            <a:spLocks noGrp="1"/>
          </p:cNvSpPr>
          <p:nvPr>
            <p:ph type="title"/>
          </p:nvPr>
        </p:nvSpPr>
        <p:spPr>
          <a:xfrm>
            <a:off x="598238" y="138886"/>
            <a:ext cx="8344594" cy="979619"/>
          </a:xfrm>
        </p:spPr>
        <p:txBody>
          <a:bodyPr/>
          <a:lstStyle/>
          <a:p>
            <a:r>
              <a:rPr lang="lv-LV" sz="2400" b="1" dirty="0"/>
              <a:t>RESULTS: CHANGE OF DISCOURSE : SVĒTDIENAS RĪTS</a:t>
            </a:r>
          </a:p>
        </p:txBody>
      </p:sp>
      <p:sp>
        <p:nvSpPr>
          <p:cNvPr id="3" name="Text Placeholder 2">
            <a:extLst>
              <a:ext uri="{FF2B5EF4-FFF2-40B4-BE49-F238E27FC236}">
                <a16:creationId xmlns:a16="http://schemas.microsoft.com/office/drawing/2014/main" id="{3FB7B807-0336-4391-8A43-2549A78D21B8}"/>
              </a:ext>
            </a:extLst>
          </p:cNvPr>
          <p:cNvSpPr>
            <a:spLocks noGrp="1"/>
          </p:cNvSpPr>
          <p:nvPr>
            <p:ph type="body" idx="1"/>
          </p:nvPr>
        </p:nvSpPr>
        <p:spPr>
          <a:xfrm>
            <a:off x="420624" y="920496"/>
            <a:ext cx="8396258" cy="3487791"/>
          </a:xfrm>
        </p:spPr>
        <p:txBody>
          <a:bodyPr/>
          <a:lstStyle/>
          <a:p>
            <a:r>
              <a:rPr lang="lv-LV" sz="1800" i="1" dirty="0" err="1"/>
              <a:t>Discourse</a:t>
            </a:r>
            <a:r>
              <a:rPr lang="lv-LV" sz="1800" i="1" dirty="0"/>
              <a:t> </a:t>
            </a:r>
            <a:r>
              <a:rPr lang="lv-LV" sz="1800" i="1" dirty="0" err="1"/>
              <a:t>of</a:t>
            </a:r>
            <a:r>
              <a:rPr lang="lv-LV" sz="1800" i="1" dirty="0"/>
              <a:t> </a:t>
            </a:r>
            <a:r>
              <a:rPr lang="lv-LV" sz="1800" i="1" dirty="0" err="1"/>
              <a:t>Creation</a:t>
            </a:r>
            <a:endParaRPr lang="lv-LV" sz="1800" i="1" dirty="0"/>
          </a:p>
          <a:p>
            <a:r>
              <a:rPr lang="en-US" sz="1800" dirty="0"/>
              <a:t>"In the encyclical of Pope John Paul II on the Dignity and Vocation of Women, all the noble and praiseworthy things about women found in the Bible are compiled. And there is a lot of such material, moreover—well-founded. I do not know whether feminists have fully grasped this. The primary vocation of a woman, after all, is to be a mother, a co-participant in the great mystery of life. Such is the will of the Creator."</a:t>
            </a:r>
          </a:p>
          <a:p>
            <a:r>
              <a:rPr lang="lv-LV" sz="1800" i="1" dirty="0" err="1"/>
              <a:t>Discourse</a:t>
            </a:r>
            <a:r>
              <a:rPr lang="lv-LV" sz="1800" i="1" dirty="0"/>
              <a:t> </a:t>
            </a:r>
            <a:r>
              <a:rPr lang="lv-LV" sz="1800" i="1" dirty="0" err="1"/>
              <a:t>of</a:t>
            </a:r>
            <a:r>
              <a:rPr lang="lv-LV" sz="1800" i="1" dirty="0"/>
              <a:t> </a:t>
            </a:r>
            <a:r>
              <a:rPr lang="lv-LV" sz="1800" i="1" dirty="0" err="1"/>
              <a:t>the</a:t>
            </a:r>
            <a:r>
              <a:rPr lang="lv-LV" sz="1800" i="1" dirty="0"/>
              <a:t> </a:t>
            </a:r>
            <a:r>
              <a:rPr lang="lv-LV" sz="1800" i="1" dirty="0" err="1"/>
              <a:t>biological</a:t>
            </a:r>
            <a:r>
              <a:rPr lang="lv-LV" sz="1800" i="1" dirty="0"/>
              <a:t> </a:t>
            </a:r>
            <a:r>
              <a:rPr lang="lv-LV" sz="1800" i="1" dirty="0" err="1"/>
              <a:t>mission</a:t>
            </a:r>
            <a:endParaRPr lang="en-US" sz="1800" i="1" dirty="0"/>
          </a:p>
          <a:p>
            <a:r>
              <a:rPr lang="en-US" sz="1800" dirty="0"/>
              <a:t>"An ordained clergyman is called in three ways: as a servant, a messenger, and a witness. The first two callings can also be fulfilled by women, but the third one, God as a loving Father does not want to demand or accept from them."</a:t>
            </a:r>
            <a:endParaRPr lang="en-US" dirty="0"/>
          </a:p>
          <a:p>
            <a:r>
              <a:rPr lang="en-US" dirty="0"/>
              <a:t> </a:t>
            </a:r>
          </a:p>
          <a:p>
            <a:r>
              <a:rPr lang="en-US" b="1" dirty="0" err="1"/>
              <a:t>Andrejs</a:t>
            </a:r>
            <a:r>
              <a:rPr lang="en-US" b="1" dirty="0"/>
              <a:t> </a:t>
            </a:r>
            <a:r>
              <a:rPr lang="en-US" b="1" dirty="0" err="1"/>
              <a:t>Kavacis</a:t>
            </a:r>
            <a:r>
              <a:rPr lang="en-US" dirty="0"/>
              <a:t>, Man a</a:t>
            </a:r>
            <a:r>
              <a:rPr lang="lv-LV" dirty="0"/>
              <a:t>n</a:t>
            </a:r>
            <a:r>
              <a:rPr lang="en-US" dirty="0"/>
              <a:t>d Woman in the World and in the Church, “Sunday morning”, 28.09. 1997</a:t>
            </a:r>
            <a:endParaRPr lang="lv-LV" dirty="0"/>
          </a:p>
        </p:txBody>
      </p:sp>
    </p:spTree>
    <p:extLst>
      <p:ext uri="{BB962C8B-B14F-4D97-AF65-F5344CB8AC3E}">
        <p14:creationId xmlns:p14="http://schemas.microsoft.com/office/powerpoint/2010/main" val="49397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txBox="1"/>
          <p:nvPr/>
        </p:nvSpPr>
        <p:spPr>
          <a:xfrm>
            <a:off x="653102" y="163270"/>
            <a:ext cx="8163780" cy="979619"/>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RE</a:t>
            </a:r>
            <a:r>
              <a:rPr lang="lv-LV" sz="3000" b="1" dirty="0">
                <a:solidFill>
                  <a:srgbClr val="333333"/>
                </a:solidFill>
                <a:latin typeface="Noto Sans"/>
                <a:ea typeface="Noto Sans"/>
                <a:cs typeface="Noto Sans"/>
                <a:sym typeface="Noto Sans"/>
              </a:rPr>
              <a:t>SULTS</a:t>
            </a:r>
            <a:r>
              <a:rPr lang="lv" sz="3000" b="1" strike="noStrike" dirty="0">
                <a:solidFill>
                  <a:srgbClr val="333333"/>
                </a:solidFill>
                <a:latin typeface="Noto Sans"/>
                <a:ea typeface="Noto Sans"/>
                <a:cs typeface="Noto Sans"/>
                <a:sym typeface="Noto Sans"/>
              </a:rPr>
              <a:t>:</a:t>
            </a:r>
            <a:r>
              <a:rPr lang="lv-LV" sz="3000" b="1" dirty="0">
                <a:solidFill>
                  <a:srgbClr val="333333"/>
                </a:solidFill>
                <a:latin typeface="Noto Sans"/>
                <a:ea typeface="Noto Sans"/>
                <a:cs typeface="Noto Sans"/>
                <a:sym typeface="Noto Sans"/>
              </a:rPr>
              <a:t> </a:t>
            </a:r>
            <a:r>
              <a:rPr lang="lv" sz="3000" b="1" strike="noStrike" dirty="0">
                <a:solidFill>
                  <a:srgbClr val="333333"/>
                </a:solidFill>
                <a:latin typeface="Noto Sans"/>
                <a:ea typeface="Noto Sans"/>
                <a:cs typeface="Noto Sans"/>
                <a:sym typeface="Noto Sans"/>
              </a:rPr>
              <a:t>«SVĒTDIENAS RĪTS» [</a:t>
            </a:r>
            <a:r>
              <a:rPr lang="lv-LV" sz="3000" b="1" strike="noStrike" dirty="0">
                <a:solidFill>
                  <a:srgbClr val="333333"/>
                </a:solidFill>
                <a:latin typeface="Noto Sans"/>
                <a:ea typeface="Noto Sans"/>
                <a:cs typeface="Noto Sans"/>
                <a:sym typeface="Noto Sans"/>
              </a:rPr>
              <a:t>SUNDAY MORNING]</a:t>
            </a:r>
            <a:endParaRPr sz="3000" b="1" strike="noStrike" dirty="0">
              <a:solidFill>
                <a:srgbClr val="333333"/>
              </a:solidFill>
              <a:latin typeface="Noto Sans"/>
              <a:ea typeface="Noto Sans"/>
              <a:cs typeface="Noto Sans"/>
              <a:sym typeface="Noto Sans"/>
            </a:endParaRPr>
          </a:p>
        </p:txBody>
      </p:sp>
      <p:sp>
        <p:nvSpPr>
          <p:cNvPr id="254" name="Google Shape;254;p50"/>
          <p:cNvSpPr txBox="1"/>
          <p:nvPr/>
        </p:nvSpPr>
        <p:spPr>
          <a:xfrm>
            <a:off x="2578608" y="1421974"/>
            <a:ext cx="6295034" cy="2046650"/>
          </a:xfrm>
          <a:prstGeom prst="rect">
            <a:avLst/>
          </a:prstGeom>
          <a:noFill/>
          <a:ln>
            <a:noFill/>
          </a:ln>
        </p:spPr>
        <p:txBody>
          <a:bodyPr spcFirstLastPara="1" wrap="square" lIns="0" tIns="0" rIns="0" bIns="0" anchor="t" anchorCtr="0">
            <a:noAutofit/>
          </a:bodyPr>
          <a:lstStyle/>
          <a:p>
            <a:r>
              <a:rPr lang="en-US" dirty="0"/>
              <a:t>“It is with a heavy heart and a sad mind that I must say goodbye to you today. The pastors' conference, which took place on April 20, fully convinced me that I cannot and, as the debate showed, do not know how to run a Church newspaper at the moment. This difficult time after the Synod, when the editors were "led" by everyone who felt called to it, was an unsuccessful attempt, also with the help of you, dear readers, to provide true and genuine information about the life of the Church. Unfortunately, it turned out to be too difficult a task.”</a:t>
            </a: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r>
              <a:rPr lang="lv" sz="1100" i="1" dirty="0">
                <a:solidFill>
                  <a:srgbClr val="333333"/>
                </a:solidFill>
                <a:latin typeface="Noto Sans"/>
                <a:ea typeface="Noto Sans"/>
                <a:cs typeface="Noto Sans"/>
                <a:sym typeface="Noto Sans"/>
              </a:rPr>
              <a:t>2.05.1993, Aīda Pr</a:t>
            </a:r>
            <a:r>
              <a:rPr lang="lv-LV" sz="1100" i="1" dirty="0" err="1">
                <a:solidFill>
                  <a:srgbClr val="333333"/>
                </a:solidFill>
                <a:latin typeface="Noto Sans"/>
                <a:ea typeface="Noto Sans"/>
                <a:cs typeface="Noto Sans"/>
                <a:sym typeface="Noto Sans"/>
              </a:rPr>
              <a:t>ēdele</a:t>
            </a:r>
            <a:r>
              <a:rPr lang="lv-LV" sz="1100" i="1" dirty="0">
                <a:solidFill>
                  <a:srgbClr val="333333"/>
                </a:solidFill>
                <a:latin typeface="Noto Sans"/>
                <a:ea typeface="Noto Sans"/>
                <a:cs typeface="Noto Sans"/>
                <a:sym typeface="Noto Sans"/>
              </a:rPr>
              <a:t>, </a:t>
            </a:r>
            <a:r>
              <a:rPr lang="lv-LV" sz="1100" i="1" dirty="0" err="1">
                <a:solidFill>
                  <a:srgbClr val="333333"/>
                </a:solidFill>
                <a:latin typeface="Noto Sans"/>
                <a:ea typeface="Noto Sans"/>
                <a:cs typeface="Noto Sans"/>
                <a:sym typeface="Noto Sans"/>
              </a:rPr>
              <a:t>editor</a:t>
            </a:r>
            <a:r>
              <a:rPr lang="lv-LV" sz="1100" i="1" dirty="0">
                <a:solidFill>
                  <a:srgbClr val="333333"/>
                </a:solidFill>
                <a:latin typeface="Noto Sans"/>
                <a:ea typeface="Noto Sans"/>
                <a:cs typeface="Noto Sans"/>
                <a:sym typeface="Noto Sans"/>
              </a:rPr>
              <a:t> in </a:t>
            </a:r>
            <a:r>
              <a:rPr lang="lv-LV" sz="1100" i="1" dirty="0" err="1">
                <a:solidFill>
                  <a:srgbClr val="333333"/>
                </a:solidFill>
                <a:latin typeface="Noto Sans"/>
                <a:ea typeface="Noto Sans"/>
                <a:cs typeface="Noto Sans"/>
                <a:sym typeface="Noto Sans"/>
              </a:rPr>
              <a:t>chief</a:t>
            </a: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lang="lv"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r>
              <a:rPr lang="lv-LV" sz="1100" i="1" dirty="0">
                <a:solidFill>
                  <a:srgbClr val="333333"/>
                </a:solidFill>
                <a:latin typeface="Noto Sans"/>
                <a:ea typeface="Noto Sans"/>
                <a:cs typeface="Noto Sans"/>
                <a:sym typeface="Noto Sans"/>
              </a:rPr>
              <a:t>Picture: </a:t>
            </a:r>
            <a:r>
              <a:rPr lang="lv" sz="1100" i="1" dirty="0">
                <a:solidFill>
                  <a:srgbClr val="333333"/>
                </a:solidFill>
                <a:latin typeface="Noto Sans"/>
                <a:ea typeface="Noto Sans"/>
                <a:cs typeface="Noto Sans"/>
                <a:sym typeface="Noto Sans"/>
              </a:rPr>
              <a:t>Pastor (</a:t>
            </a:r>
            <a:r>
              <a:rPr lang="lv-LV" sz="1100" i="1" dirty="0" err="1">
                <a:solidFill>
                  <a:srgbClr val="333333"/>
                </a:solidFill>
                <a:latin typeface="Noto Sans"/>
                <a:ea typeface="Noto Sans"/>
                <a:cs typeface="Noto Sans"/>
                <a:sym typeface="Noto Sans"/>
              </a:rPr>
              <a:t>later</a:t>
            </a:r>
            <a:r>
              <a:rPr lang="lv-LV" sz="1100" i="1" dirty="0">
                <a:solidFill>
                  <a:srgbClr val="333333"/>
                </a:solidFill>
                <a:latin typeface="Noto Sans"/>
                <a:ea typeface="Noto Sans"/>
                <a:cs typeface="Noto Sans"/>
                <a:sym typeface="Noto Sans"/>
              </a:rPr>
              <a:t> </a:t>
            </a:r>
            <a:r>
              <a:rPr lang="lv-LV" sz="1100" i="1" dirty="0" err="1">
                <a:solidFill>
                  <a:srgbClr val="333333"/>
                </a:solidFill>
                <a:latin typeface="Noto Sans"/>
                <a:ea typeface="Noto Sans"/>
                <a:cs typeface="Noto Sans"/>
                <a:sym typeface="Noto Sans"/>
              </a:rPr>
              <a:t>editor</a:t>
            </a:r>
            <a:r>
              <a:rPr lang="lv-LV" sz="1100" i="1" dirty="0">
                <a:solidFill>
                  <a:srgbClr val="333333"/>
                </a:solidFill>
                <a:latin typeface="Noto Sans"/>
                <a:ea typeface="Noto Sans"/>
                <a:cs typeface="Noto Sans"/>
                <a:sym typeface="Noto Sans"/>
              </a:rPr>
              <a:t> in </a:t>
            </a:r>
            <a:r>
              <a:rPr lang="lv-LV" sz="1100" i="1" dirty="0" err="1">
                <a:solidFill>
                  <a:srgbClr val="333333"/>
                </a:solidFill>
                <a:latin typeface="Noto Sans"/>
                <a:ea typeface="Noto Sans"/>
                <a:cs typeface="Noto Sans"/>
                <a:sym typeface="Noto Sans"/>
              </a:rPr>
              <a:t>chief</a:t>
            </a:r>
            <a:r>
              <a:rPr lang="lv-LV" sz="1100" i="1" dirty="0">
                <a:solidFill>
                  <a:srgbClr val="333333"/>
                </a:solidFill>
                <a:latin typeface="Noto Sans"/>
                <a:ea typeface="Noto Sans"/>
                <a:cs typeface="Noto Sans"/>
                <a:sym typeface="Noto Sans"/>
              </a:rPr>
              <a:t> </a:t>
            </a:r>
            <a:r>
              <a:rPr lang="lv-LV" sz="1100" i="1" dirty="0" err="1">
                <a:solidFill>
                  <a:srgbClr val="333333"/>
                </a:solidFill>
                <a:latin typeface="Noto Sans"/>
                <a:ea typeface="Noto Sans"/>
                <a:cs typeface="Noto Sans"/>
                <a:sym typeface="Noto Sans"/>
              </a:rPr>
              <a:t>of</a:t>
            </a:r>
            <a:r>
              <a:rPr lang="lv-LV" sz="1100" i="1" dirty="0">
                <a:solidFill>
                  <a:srgbClr val="333333"/>
                </a:solidFill>
                <a:latin typeface="Noto Sans"/>
                <a:ea typeface="Noto Sans"/>
                <a:cs typeface="Noto Sans"/>
                <a:sym typeface="Noto Sans"/>
              </a:rPr>
              <a:t> </a:t>
            </a:r>
            <a:r>
              <a:rPr lang="lv" sz="1100" i="1" dirty="0">
                <a:solidFill>
                  <a:srgbClr val="333333"/>
                </a:solidFill>
                <a:latin typeface="Noto Sans"/>
                <a:ea typeface="Noto Sans"/>
                <a:cs typeface="Noto Sans"/>
                <a:sym typeface="Noto Sans"/>
              </a:rPr>
              <a:t>“Svētdienas Rīts” ) Aīda Prēdele and Archbishop Kārlis Gailītis</a:t>
            </a:r>
            <a:endParaRPr sz="1800"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sz="1100" i="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sz="1900" dirty="0">
              <a:solidFill>
                <a:srgbClr val="333333"/>
              </a:solidFill>
              <a:latin typeface="Noto Sans"/>
              <a:ea typeface="Noto Sans"/>
              <a:cs typeface="Noto Sans"/>
              <a:sym typeface="Noto Sans"/>
            </a:endParaRPr>
          </a:p>
          <a:p>
            <a:pPr marL="0" lvl="0" indent="0" algn="l" rtl="0">
              <a:spcBef>
                <a:spcPts val="0"/>
              </a:spcBef>
              <a:spcAft>
                <a:spcPts val="0"/>
              </a:spcAft>
              <a:buNone/>
            </a:pPr>
            <a:endParaRPr sz="1900"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Font typeface="Arial"/>
              <a:buNone/>
            </a:pPr>
            <a:endParaRPr sz="1900" dirty="0">
              <a:solidFill>
                <a:srgbClr val="333333"/>
              </a:solidFill>
              <a:latin typeface="Noto Sans"/>
              <a:ea typeface="Noto Sans"/>
              <a:cs typeface="Noto Sans"/>
              <a:sym typeface="Noto Sans"/>
            </a:endParaRPr>
          </a:p>
          <a:p>
            <a:pPr marL="457200" marR="0" lvl="0" indent="0" algn="l" rtl="0">
              <a:spcBef>
                <a:spcPts val="0"/>
              </a:spcBef>
              <a:spcAft>
                <a:spcPts val="0"/>
              </a:spcAft>
              <a:buNone/>
            </a:pP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sz="1900" dirty="0">
              <a:solidFill>
                <a:srgbClr val="333333"/>
              </a:solidFill>
              <a:latin typeface="Noto Sans"/>
              <a:ea typeface="Noto Sans"/>
              <a:cs typeface="Noto Sans"/>
              <a:sym typeface="Noto Sans"/>
            </a:endParaRPr>
          </a:p>
        </p:txBody>
      </p:sp>
      <p:pic>
        <p:nvPicPr>
          <p:cNvPr id="255" name="Google Shape;255;p50"/>
          <p:cNvPicPr preferRelativeResize="0"/>
          <p:nvPr/>
        </p:nvPicPr>
        <p:blipFill rotWithShape="1">
          <a:blip r:embed="rId3">
            <a:alphaModFix/>
          </a:blip>
          <a:srcRect t="-28799" r="-70940"/>
          <a:stretch/>
        </p:blipFill>
        <p:spPr>
          <a:xfrm>
            <a:off x="539550" y="939026"/>
            <a:ext cx="3125926" cy="3205151"/>
          </a:xfrm>
          <a:prstGeom prst="rect">
            <a:avLst/>
          </a:prstGeom>
          <a:noFill/>
          <a:ln>
            <a:noFill/>
          </a:ln>
        </p:spPr>
      </p:pic>
    </p:spTree>
    <p:extLst>
      <p:ext uri="{BB962C8B-B14F-4D97-AF65-F5344CB8AC3E}">
        <p14:creationId xmlns:p14="http://schemas.microsoft.com/office/powerpoint/2010/main" val="423528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7"/>
          <p:cNvSpPr txBox="1"/>
          <p:nvPr/>
        </p:nvSpPr>
        <p:spPr>
          <a:xfrm>
            <a:off x="653102" y="163270"/>
            <a:ext cx="8163900" cy="979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RE</a:t>
            </a:r>
            <a:r>
              <a:rPr lang="lv-LV" sz="3000" b="1" strike="noStrike" dirty="0">
                <a:solidFill>
                  <a:srgbClr val="333333"/>
                </a:solidFill>
                <a:latin typeface="Noto Sans"/>
                <a:ea typeface="Noto Sans"/>
                <a:cs typeface="Noto Sans"/>
                <a:sym typeface="Noto Sans"/>
              </a:rPr>
              <a:t>SULTS</a:t>
            </a:r>
            <a:r>
              <a:rPr lang="lv" sz="3000" b="1" strike="noStrike" dirty="0">
                <a:solidFill>
                  <a:srgbClr val="333333"/>
                </a:solidFill>
                <a:latin typeface="Noto Sans"/>
                <a:ea typeface="Noto Sans"/>
                <a:cs typeface="Noto Sans"/>
                <a:sym typeface="Noto Sans"/>
              </a:rPr>
              <a:t>: </a:t>
            </a:r>
            <a:r>
              <a:rPr lang="lv-LV" sz="3000" b="1" dirty="0">
                <a:solidFill>
                  <a:srgbClr val="333333"/>
                </a:solidFill>
                <a:latin typeface="Noto Sans"/>
                <a:ea typeface="Noto Sans"/>
                <a:cs typeface="Noto Sans"/>
                <a:sym typeface="Noto Sans"/>
              </a:rPr>
              <a:t>FACTOR OF ACTORS</a:t>
            </a:r>
            <a:endParaRPr sz="3000" b="1" strike="noStrike" dirty="0">
              <a:solidFill>
                <a:srgbClr val="333333"/>
              </a:solidFill>
              <a:latin typeface="Noto Sans"/>
              <a:ea typeface="Noto Sans"/>
              <a:cs typeface="Noto Sans"/>
              <a:sym typeface="Noto Sans"/>
            </a:endParaRPr>
          </a:p>
        </p:txBody>
      </p:sp>
      <p:sp>
        <p:nvSpPr>
          <p:cNvPr id="297" name="Google Shape;297;p57"/>
          <p:cNvSpPr txBox="1"/>
          <p:nvPr/>
        </p:nvSpPr>
        <p:spPr>
          <a:xfrm>
            <a:off x="480750" y="883920"/>
            <a:ext cx="8514900" cy="4406180"/>
          </a:xfrm>
          <a:prstGeom prst="rect">
            <a:avLst/>
          </a:prstGeom>
          <a:noFill/>
          <a:ln>
            <a:noFill/>
          </a:ln>
        </p:spPr>
        <p:txBody>
          <a:bodyPr spcFirstLastPara="1" wrap="square" lIns="0" tIns="0" rIns="0" bIns="0" anchor="t" anchorCtr="0">
            <a:noAutofit/>
          </a:bodyPr>
          <a:lstStyle/>
          <a:p>
            <a:pPr marL="457200" marR="0" lvl="0" indent="-349250" algn="l" rtl="0">
              <a:spcBef>
                <a:spcPts val="0"/>
              </a:spcBef>
              <a:spcAft>
                <a:spcPts val="0"/>
              </a:spcAft>
              <a:buClr>
                <a:srgbClr val="333333"/>
              </a:buClr>
              <a:buSzPts val="1900"/>
              <a:buFont typeface="Noto Sans"/>
              <a:buChar char="-"/>
            </a:pP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None/>
            </a:pPr>
            <a:r>
              <a:rPr lang="lv-LV" sz="1900" dirty="0" err="1">
                <a:solidFill>
                  <a:srgbClr val="333333"/>
                </a:solidFill>
                <a:latin typeface="Noto Sans"/>
                <a:ea typeface="Noto Sans"/>
                <a:cs typeface="Noto Sans"/>
                <a:sym typeface="Noto Sans"/>
              </a:rPr>
              <a:t>staged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personality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Archbishop</a:t>
            </a:r>
            <a:r>
              <a:rPr lang="lv-LV" sz="1900" dirty="0">
                <a:solidFill>
                  <a:srgbClr val="333333"/>
                </a:solidFill>
                <a:latin typeface="Noto Sans"/>
                <a:ea typeface="Noto Sans"/>
                <a:cs typeface="Noto Sans"/>
                <a:sym typeface="Noto Sans"/>
              </a:rPr>
              <a:t> JĀNIS VANAGS</a:t>
            </a:r>
            <a:r>
              <a:rPr lang="lv" sz="1900" dirty="0">
                <a:solidFill>
                  <a:srgbClr val="333333"/>
                </a:solidFill>
                <a:latin typeface="Noto Sans"/>
                <a:ea typeface="Noto Sans"/>
                <a:cs typeface="Noto Sans"/>
                <a:sym typeface="Noto Sans"/>
              </a:rPr>
              <a:t>- </a:t>
            </a:r>
          </a:p>
          <a:p>
            <a:pPr marL="0" marR="0" lvl="0" indent="0" algn="l" rtl="0">
              <a:spcBef>
                <a:spcPts val="0"/>
              </a:spcBef>
              <a:spcAft>
                <a:spcPts val="0"/>
              </a:spcAft>
              <a:buNone/>
            </a:pPr>
            <a:r>
              <a:rPr lang="lv-LV" dirty="0" err="1">
                <a:solidFill>
                  <a:srgbClr val="333333"/>
                </a:solidFill>
                <a:latin typeface="Noto Sans"/>
                <a:ea typeface="Noto Sans"/>
                <a:cs typeface="Noto Sans"/>
                <a:sym typeface="Noto Sans"/>
              </a:rPr>
              <a:t>well</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known</a:t>
            </a:r>
            <a:r>
              <a:rPr lang="lv-LV" dirty="0">
                <a:solidFill>
                  <a:srgbClr val="333333"/>
                </a:solidFill>
                <a:latin typeface="Noto Sans"/>
                <a:ea typeface="Noto Sans"/>
                <a:cs typeface="Noto Sans"/>
                <a:sym typeface="Noto Sans"/>
              </a:rPr>
              <a:t> in 1980ies </a:t>
            </a:r>
            <a:r>
              <a:rPr lang="lv-LV" dirty="0" err="1">
                <a:solidFill>
                  <a:srgbClr val="333333"/>
                </a:solidFill>
                <a:latin typeface="Noto Sans"/>
                <a:ea typeface="Noto Sans"/>
                <a:cs typeface="Noto Sans"/>
                <a:sym typeface="Noto Sans"/>
              </a:rPr>
              <a:t>as</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an</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active</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voice</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for</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liberalization</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of</a:t>
            </a:r>
            <a:r>
              <a:rPr lang="lv-LV" dirty="0">
                <a:solidFill>
                  <a:srgbClr val="333333"/>
                </a:solidFill>
                <a:latin typeface="Noto Sans"/>
                <a:ea typeface="Noto Sans"/>
                <a:cs typeface="Noto Sans"/>
                <a:sym typeface="Noto Sans"/>
              </a:rPr>
              <a:t> </a:t>
            </a:r>
            <a:r>
              <a:rPr lang="lv-LV" dirty="0" err="1">
                <a:solidFill>
                  <a:srgbClr val="333333"/>
                </a:solidFill>
                <a:latin typeface="Noto Sans"/>
                <a:ea typeface="Noto Sans"/>
                <a:cs typeface="Noto Sans"/>
                <a:sym typeface="Noto Sans"/>
              </a:rPr>
              <a:t>society</a:t>
            </a:r>
            <a:endParaRPr lang="lv-LV"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lang="lv-LV" sz="1800" dirty="0">
              <a:solidFill>
                <a:srgbClr val="333333"/>
              </a:solidFill>
              <a:latin typeface="Noto Sans"/>
              <a:ea typeface="Noto Sans"/>
              <a:cs typeface="Noto Sans"/>
              <a:sym typeface="Noto Sans"/>
            </a:endParaRPr>
          </a:p>
          <a:p>
            <a:pPr marL="0" marR="0" lvl="0" indent="0" algn="l" rtl="0">
              <a:spcBef>
                <a:spcPts val="0"/>
              </a:spcBef>
              <a:spcAft>
                <a:spcPts val="0"/>
              </a:spcAft>
              <a:buNone/>
            </a:pPr>
            <a:r>
              <a:rPr lang="lv-LV" sz="1800" dirty="0" err="1">
                <a:solidFill>
                  <a:srgbClr val="333333"/>
                </a:solidFill>
                <a:latin typeface="Noto Sans"/>
                <a:ea typeface="Noto Sans"/>
                <a:cs typeface="Noto Sans"/>
                <a:sym typeface="Noto Sans"/>
              </a:rPr>
              <a:t>Skilled</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communicator</a:t>
            </a:r>
            <a:r>
              <a:rPr lang="lv-LV" sz="1800" dirty="0">
                <a:solidFill>
                  <a:srgbClr val="333333"/>
                </a:solidFill>
                <a:latin typeface="Noto Sans"/>
                <a:ea typeface="Noto Sans"/>
                <a:cs typeface="Noto Sans"/>
                <a:sym typeface="Noto Sans"/>
              </a:rPr>
              <a:t>:</a:t>
            </a:r>
            <a:endParaRPr sz="1800"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dirty="0">
              <a:solidFill>
                <a:srgbClr val="333333"/>
              </a:solidFill>
              <a:latin typeface="Noto Sans"/>
              <a:ea typeface="Noto Sans"/>
              <a:cs typeface="Noto Sans"/>
              <a:sym typeface="Noto Sans"/>
            </a:endParaRPr>
          </a:p>
          <a:p>
            <a:pPr marL="457200" marR="0" lvl="0" indent="-349250" algn="l" rtl="0">
              <a:spcBef>
                <a:spcPts val="0"/>
              </a:spcBef>
              <a:spcAft>
                <a:spcPts val="0"/>
              </a:spcAft>
              <a:buClr>
                <a:srgbClr val="333333"/>
              </a:buClr>
              <a:buSzPts val="1900"/>
              <a:buFont typeface="Noto Sans"/>
              <a:buAutoNum type="arabicParenR"/>
            </a:pPr>
            <a:r>
              <a:rPr lang="lv-LV" sz="1900" dirty="0">
                <a:solidFill>
                  <a:srgbClr val="333333"/>
                </a:solidFill>
                <a:latin typeface="Noto Sans"/>
                <a:ea typeface="Noto Sans"/>
                <a:cs typeface="Noto Sans"/>
                <a:sym typeface="Noto Sans"/>
              </a:rPr>
              <a:t>References to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Bible</a:t>
            </a:r>
            <a:r>
              <a:rPr lang="lv-LV" sz="1900" dirty="0">
                <a:solidFill>
                  <a:srgbClr val="333333"/>
                </a:solidFill>
                <a:latin typeface="Noto Sans"/>
                <a:ea typeface="Noto Sans"/>
                <a:cs typeface="Noto Sans"/>
                <a:sym typeface="Noto Sans"/>
              </a:rPr>
              <a:t>, reference to </a:t>
            </a:r>
            <a:r>
              <a:rPr lang="lv-LV" sz="1900" dirty="0" err="1">
                <a:solidFill>
                  <a:srgbClr val="333333"/>
                </a:solidFill>
                <a:latin typeface="Noto Sans"/>
                <a:ea typeface="Noto Sans"/>
                <a:cs typeface="Noto Sans"/>
                <a:sym typeface="Noto Sans"/>
              </a:rPr>
              <a:t>tradition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we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conservative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society</a:t>
            </a:r>
            <a:r>
              <a:rPr lang="lv-LV" sz="1900" dirty="0">
                <a:solidFill>
                  <a:srgbClr val="333333"/>
                </a:solidFill>
                <a:latin typeface="Noto Sans"/>
                <a:ea typeface="Noto Sans"/>
                <a:cs typeface="Noto Sans"/>
                <a:sym typeface="Noto Sans"/>
              </a:rPr>
              <a:t> in </a:t>
            </a:r>
            <a:r>
              <a:rPr lang="lv-LV" sz="1900" dirty="0" err="1">
                <a:solidFill>
                  <a:srgbClr val="333333"/>
                </a:solidFill>
                <a:latin typeface="Noto Sans"/>
                <a:ea typeface="Noto Sans"/>
                <a:cs typeface="Noto Sans"/>
                <a:sym typeface="Noto Sans"/>
              </a:rPr>
              <a:t>reaction</a:t>
            </a:r>
            <a:r>
              <a:rPr lang="lv-LV" sz="1900" dirty="0">
                <a:solidFill>
                  <a:srgbClr val="333333"/>
                </a:solidFill>
                <a:latin typeface="Noto Sans"/>
                <a:ea typeface="Noto Sans"/>
                <a:cs typeface="Noto Sans"/>
                <a:sym typeface="Noto Sans"/>
              </a:rPr>
              <a:t> to </a:t>
            </a:r>
            <a:r>
              <a:rPr lang="lv-LV" sz="1900" dirty="0" err="1">
                <a:solidFill>
                  <a:srgbClr val="333333"/>
                </a:solidFill>
                <a:latin typeface="Noto Sans"/>
                <a:ea typeface="Noto Sans"/>
                <a:cs typeface="Noto Sans"/>
                <a:sym typeface="Noto Sans"/>
              </a:rPr>
              <a:t>Soviet</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time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denial</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explanation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theological</a:t>
            </a:r>
            <a:r>
              <a:rPr lang="lv-LV" sz="1900" dirty="0">
                <a:solidFill>
                  <a:srgbClr val="333333"/>
                </a:solidFill>
                <a:latin typeface="Noto Sans"/>
                <a:ea typeface="Noto Sans"/>
                <a:cs typeface="Noto Sans"/>
                <a:sym typeface="Noto Sans"/>
              </a:rPr>
              <a:t> argument to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lay</a:t>
            </a:r>
            <a:r>
              <a:rPr lang="lv-LV" sz="1900" dirty="0">
                <a:solidFill>
                  <a:srgbClr val="333333"/>
                </a:solidFill>
                <a:latin typeface="Noto Sans"/>
                <a:ea typeface="Noto Sans"/>
                <a:cs typeface="Noto Sans"/>
                <a:sym typeface="Noto Sans"/>
              </a:rPr>
              <a:t> audience,</a:t>
            </a:r>
          </a:p>
          <a:p>
            <a:pPr marL="457200" marR="0" lvl="0" indent="-349250" algn="l" rtl="0">
              <a:spcBef>
                <a:spcPts val="0"/>
              </a:spcBef>
              <a:spcAft>
                <a:spcPts val="0"/>
              </a:spcAft>
              <a:buClr>
                <a:srgbClr val="333333"/>
              </a:buClr>
              <a:buSzPts val="1900"/>
              <a:buFont typeface="Noto Sans"/>
              <a:buAutoNum type="arabicParenR"/>
            </a:pPr>
            <a:r>
              <a:rPr lang="lv-LV" sz="1900" dirty="0" err="1">
                <a:solidFill>
                  <a:srgbClr val="333333"/>
                </a:solidFill>
                <a:latin typeface="Noto Sans"/>
                <a:ea typeface="Noto Sans"/>
                <a:cs typeface="Noto Sans"/>
                <a:sym typeface="Noto Sans"/>
              </a:rPr>
              <a:t>Skilled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argumentation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irony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atack</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opposition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with</a:t>
            </a:r>
            <a:r>
              <a:rPr lang="lv-LV" sz="1900" dirty="0">
                <a:solidFill>
                  <a:srgbClr val="333333"/>
                </a:solidFill>
                <a:latin typeface="Noto Sans"/>
                <a:ea typeface="Noto Sans"/>
                <a:cs typeface="Noto Sans"/>
                <a:sym typeface="Noto Sans"/>
              </a:rPr>
              <a:t> argument to mix </a:t>
            </a:r>
            <a:r>
              <a:rPr lang="lv-LV" sz="1900" dirty="0" err="1">
                <a:solidFill>
                  <a:srgbClr val="333333"/>
                </a:solidFill>
                <a:latin typeface="Noto Sans"/>
                <a:ea typeface="Noto Sans"/>
                <a:cs typeface="Noto Sans"/>
                <a:sym typeface="Noto Sans"/>
              </a:rPr>
              <a:t>religion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with</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politics</a:t>
            </a:r>
            <a:endParaRPr lang="lv-LV" sz="1900" dirty="0">
              <a:solidFill>
                <a:srgbClr val="333333"/>
              </a:solidFill>
              <a:latin typeface="Noto Sans"/>
              <a:ea typeface="Noto Sans"/>
              <a:cs typeface="Noto Sans"/>
              <a:sym typeface="Noto Sans"/>
            </a:endParaRPr>
          </a:p>
          <a:p>
            <a:pPr marL="457200" marR="0" lvl="0" indent="-349250" algn="l" rtl="0">
              <a:spcBef>
                <a:spcPts val="0"/>
              </a:spcBef>
              <a:spcAft>
                <a:spcPts val="0"/>
              </a:spcAft>
              <a:buClr>
                <a:srgbClr val="333333"/>
              </a:buClr>
              <a:buSzPts val="1900"/>
              <a:buFont typeface="Noto Sans"/>
              <a:buAutoNum type="arabicParenR"/>
            </a:pPr>
            <a:r>
              <a:rPr lang="lv-LV" sz="1900" dirty="0" err="1">
                <a:solidFill>
                  <a:srgbClr val="333333"/>
                </a:solidFill>
                <a:latin typeface="Noto Sans"/>
                <a:ea typeface="Noto Sans"/>
                <a:cs typeface="Noto Sans"/>
                <a:sym typeface="Noto Sans"/>
              </a:rPr>
              <a:t>Woman’s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inspiration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not</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real</a:t>
            </a:r>
            <a:endParaRPr sz="1900" dirty="0">
              <a:solidFill>
                <a:srgbClr val="333333"/>
              </a:solidFill>
              <a:latin typeface="Noto Sans"/>
              <a:ea typeface="Noto Sans"/>
              <a:cs typeface="Noto Sans"/>
              <a:sym typeface="Noto Sans"/>
            </a:endParaRPr>
          </a:p>
          <a:p>
            <a:pPr marL="457200" marR="0" lvl="0" indent="-349250" algn="l" rtl="0">
              <a:spcBef>
                <a:spcPts val="0"/>
              </a:spcBef>
              <a:spcAft>
                <a:spcPts val="0"/>
              </a:spcAft>
              <a:buClr>
                <a:srgbClr val="333333"/>
              </a:buClr>
              <a:buSzPts val="1900"/>
              <a:buFont typeface="Noto Sans"/>
              <a:buAutoNum type="arabicParenR"/>
            </a:pPr>
            <a:r>
              <a:rPr lang="lv-LV" sz="1900" dirty="0" err="1">
                <a:solidFill>
                  <a:srgbClr val="333333"/>
                </a:solidFill>
                <a:latin typeface="Noto Sans"/>
                <a:ea typeface="Noto Sans"/>
                <a:cs typeface="Noto Sans"/>
                <a:sym typeface="Noto Sans"/>
              </a:rPr>
              <a:t>Objectivity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and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legitimizing</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discourse</a:t>
            </a:r>
            <a:r>
              <a:rPr lang="lv-LV" sz="1900" dirty="0">
                <a:solidFill>
                  <a:srgbClr val="333333"/>
                </a:solidFill>
                <a:latin typeface="Noto Sans"/>
                <a:ea typeface="Noto Sans"/>
                <a:cs typeface="Noto Sans"/>
                <a:sym typeface="Noto Sans"/>
              </a:rPr>
              <a:t> – </a:t>
            </a:r>
            <a:r>
              <a:rPr lang="lv-LV" sz="1900" dirty="0" err="1">
                <a:solidFill>
                  <a:srgbClr val="333333"/>
                </a:solidFill>
                <a:latin typeface="Noto Sans"/>
                <a:ea typeface="Noto Sans"/>
                <a:cs typeface="Noto Sans"/>
                <a:sym typeface="Noto Sans"/>
              </a:rPr>
              <a:t>scientific</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commission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Synod</a:t>
            </a:r>
            <a:endParaRPr sz="1900" dirty="0">
              <a:solidFill>
                <a:srgbClr val="333333"/>
              </a:solidFill>
              <a:latin typeface="Noto Sans"/>
              <a:ea typeface="Noto Sans"/>
              <a:cs typeface="Noto Sans"/>
              <a:sym typeface="Noto Sans"/>
            </a:endParaRPr>
          </a:p>
          <a:p>
            <a:pPr marL="457200" marR="0" lvl="0" indent="-349250" algn="l" rtl="0">
              <a:spcBef>
                <a:spcPts val="0"/>
              </a:spcBef>
              <a:spcAft>
                <a:spcPts val="0"/>
              </a:spcAft>
              <a:buClr>
                <a:srgbClr val="333333"/>
              </a:buClr>
              <a:buSzPts val="1900"/>
              <a:buFont typeface="Noto Sans"/>
              <a:buAutoNum type="arabicParenR"/>
            </a:pPr>
            <a:r>
              <a:rPr lang="lv-LV" sz="1900" dirty="0" err="1">
                <a:solidFill>
                  <a:srgbClr val="333333"/>
                </a:solidFill>
                <a:latin typeface="Noto Sans"/>
                <a:ea typeface="Noto Sans"/>
                <a:cs typeface="Noto Sans"/>
                <a:sym typeface="Noto Sans"/>
              </a:rPr>
              <a:t>Discourse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unity</a:t>
            </a:r>
            <a:r>
              <a:rPr lang="lv-LV" sz="1900" dirty="0">
                <a:solidFill>
                  <a:srgbClr val="333333"/>
                </a:solidFill>
                <a:latin typeface="Noto Sans"/>
                <a:ea typeface="Noto Sans"/>
                <a:cs typeface="Noto Sans"/>
                <a:sym typeface="Noto Sans"/>
              </a:rPr>
              <a:t> in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 sz="1900" dirty="0">
                <a:solidFill>
                  <a:srgbClr val="333333"/>
                </a:solidFill>
                <a:latin typeface="Noto Sans"/>
                <a:ea typeface="Noto Sans"/>
                <a:cs typeface="Noto Sans"/>
                <a:sym typeface="Noto Sans"/>
              </a:rPr>
              <a:t>2000</a:t>
            </a:r>
            <a:r>
              <a:rPr lang="lv-LV" sz="1900" dirty="0">
                <a:solidFill>
                  <a:srgbClr val="333333"/>
                </a:solidFill>
                <a:latin typeface="Noto Sans"/>
                <a:ea typeface="Noto Sans"/>
                <a:cs typeface="Noto Sans"/>
                <a:sym typeface="Noto Sans"/>
              </a:rPr>
              <a:t>ies</a:t>
            </a: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sz="1900" dirty="0">
              <a:solidFill>
                <a:srgbClr val="333333"/>
              </a:solidFill>
              <a:latin typeface="Noto Sans"/>
              <a:ea typeface="Noto Sans"/>
              <a:cs typeface="Noto Sans"/>
              <a:sym typeface="Noto Sans"/>
            </a:endParaRPr>
          </a:p>
        </p:txBody>
      </p:sp>
      <p:pic>
        <p:nvPicPr>
          <p:cNvPr id="2" name="Picture 1">
            <a:extLst>
              <a:ext uri="{FF2B5EF4-FFF2-40B4-BE49-F238E27FC236}">
                <a16:creationId xmlns:a16="http://schemas.microsoft.com/office/drawing/2014/main" id="{4A006042-F21B-4E4E-A676-878B6B241E72}"/>
              </a:ext>
            </a:extLst>
          </p:cNvPr>
          <p:cNvPicPr>
            <a:picLocks noChangeAspect="1"/>
          </p:cNvPicPr>
          <p:nvPr/>
        </p:nvPicPr>
        <p:blipFill>
          <a:blip r:embed="rId3"/>
          <a:stretch>
            <a:fillRect/>
          </a:stretch>
        </p:blipFill>
        <p:spPr>
          <a:xfrm>
            <a:off x="6938010" y="396240"/>
            <a:ext cx="1552888" cy="1552888"/>
          </a:xfrm>
          <a:prstGeom prst="rect">
            <a:avLst/>
          </a:prstGeom>
        </p:spPr>
      </p:pic>
    </p:spTree>
    <p:extLst>
      <p:ext uri="{BB962C8B-B14F-4D97-AF65-F5344CB8AC3E}">
        <p14:creationId xmlns:p14="http://schemas.microsoft.com/office/powerpoint/2010/main" val="266464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8"/>
          <p:cNvSpPr txBox="1">
            <a:spLocks noGrp="1"/>
          </p:cNvSpPr>
          <p:nvPr>
            <p:ph type="title"/>
          </p:nvPr>
        </p:nvSpPr>
        <p:spPr>
          <a:xfrm>
            <a:off x="653102" y="163270"/>
            <a:ext cx="8163900" cy="97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lv-LV" sz="2400" dirty="0"/>
              <a:t>RESULTS: FACTOR OF ACTORS</a:t>
            </a:r>
            <a:endParaRPr sz="2400" dirty="0"/>
          </a:p>
        </p:txBody>
      </p:sp>
      <p:sp>
        <p:nvSpPr>
          <p:cNvPr id="303" name="Google Shape;303;p58"/>
          <p:cNvSpPr txBox="1">
            <a:spLocks noGrp="1"/>
          </p:cNvSpPr>
          <p:nvPr>
            <p:ph type="body" idx="1"/>
          </p:nvPr>
        </p:nvSpPr>
        <p:spPr>
          <a:xfrm>
            <a:off x="589722" y="934278"/>
            <a:ext cx="8227278" cy="2991198"/>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 name="Rectangle 1">
            <a:extLst>
              <a:ext uri="{FF2B5EF4-FFF2-40B4-BE49-F238E27FC236}">
                <a16:creationId xmlns:a16="http://schemas.microsoft.com/office/drawing/2014/main" id="{ECCA9BBC-2B25-45B7-80D3-0774673A7A3A}"/>
              </a:ext>
            </a:extLst>
          </p:cNvPr>
          <p:cNvSpPr/>
          <p:nvPr/>
        </p:nvSpPr>
        <p:spPr>
          <a:xfrm>
            <a:off x="326998" y="1218024"/>
            <a:ext cx="8227278" cy="3693319"/>
          </a:xfrm>
          <a:prstGeom prst="rect">
            <a:avLst/>
          </a:prstGeom>
        </p:spPr>
        <p:txBody>
          <a:bodyPr wrap="square">
            <a:spAutoFit/>
          </a:bodyPr>
          <a:lstStyle/>
          <a:p>
            <a:r>
              <a:rPr lang="lv-LV" sz="2000" dirty="0">
                <a:solidFill>
                  <a:srgbClr val="222222"/>
                </a:solidFill>
                <a:latin typeface="Arial" panose="020B0604020202020204" pitchFamily="34" charset="0"/>
              </a:rPr>
              <a:t>«</a:t>
            </a:r>
            <a:r>
              <a:rPr lang="en-US" sz="2000" dirty="0">
                <a:solidFill>
                  <a:srgbClr val="222222"/>
                </a:solidFill>
                <a:latin typeface="Arial" panose="020B0604020202020204" pitchFamily="34" charset="0"/>
              </a:rPr>
              <a:t>The ordination of women is not a "human rights issue" or a "church tradition," nor is it about people's opinions or customs. It is also not a matter of discrimination against women. Various social reformers in our culture want to make us believe that men and women are completely interchangeable and that their God-given differences have no place in modern society. This not only contradicts the clear testimony of nature but also contradicts the Bible. The Bible teaches a different view of God's creation</a:t>
            </a:r>
            <a:r>
              <a:rPr lang="lv-LV" sz="2000" dirty="0">
                <a:solidFill>
                  <a:srgbClr val="222222"/>
                </a:solidFill>
                <a:latin typeface="Arial" panose="020B0604020202020204" pitchFamily="34" charset="0"/>
              </a:rPr>
              <a:t>»</a:t>
            </a:r>
          </a:p>
          <a:p>
            <a:endParaRPr lang="lv-LV" sz="1800" dirty="0">
              <a:solidFill>
                <a:srgbClr val="222222"/>
              </a:solidFill>
              <a:latin typeface="Arial" panose="020B0604020202020204" pitchFamily="34" charset="0"/>
            </a:endParaRPr>
          </a:p>
          <a:p>
            <a:endParaRPr lang="lv-LV" dirty="0">
              <a:solidFill>
                <a:srgbClr val="222222"/>
              </a:solidFill>
              <a:latin typeface="Arial" panose="020B0604020202020204" pitchFamily="34" charset="0"/>
            </a:endParaRPr>
          </a:p>
          <a:p>
            <a:r>
              <a:rPr lang="lv-LV" dirty="0"/>
              <a:t>Jānis Vanags: Kā ar sieviešu ordinēšanu mācītāja amatā? // 19.02.2014 // https://www.</a:t>
            </a:r>
            <a:r>
              <a:rPr lang="lv-LV" dirty="0">
                <a:solidFill>
                  <a:schemeClr val="bg2">
                    <a:lumMod val="60000"/>
                    <a:lumOff val="40000"/>
                  </a:schemeClr>
                </a:solidFill>
              </a:rPr>
              <a:t>delfi.lv</a:t>
            </a:r>
            <a:r>
              <a:rPr lang="lv-LV" dirty="0"/>
              <a:t>/news/versijas/janis-vanags-ka-ar-sieviesu-ordinesanu-macitaja-amata.d?id=44229423</a:t>
            </a:r>
          </a:p>
        </p:txBody>
      </p:sp>
    </p:spTree>
    <p:extLst>
      <p:ext uri="{BB962C8B-B14F-4D97-AF65-F5344CB8AC3E}">
        <p14:creationId xmlns:p14="http://schemas.microsoft.com/office/powerpoint/2010/main" val="318362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8"/>
          <p:cNvSpPr txBox="1">
            <a:spLocks noGrp="1"/>
          </p:cNvSpPr>
          <p:nvPr>
            <p:ph type="title"/>
          </p:nvPr>
        </p:nvSpPr>
        <p:spPr>
          <a:xfrm>
            <a:off x="653102" y="163270"/>
            <a:ext cx="8163900" cy="97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lv-LV" sz="2400" dirty="0" err="1"/>
              <a:t>Ideologically</a:t>
            </a:r>
            <a:r>
              <a:rPr lang="lv-LV" sz="2400" dirty="0"/>
              <a:t> </a:t>
            </a:r>
            <a:r>
              <a:rPr lang="lv-LV" sz="2400" dirty="0" err="1"/>
              <a:t>saturated</a:t>
            </a:r>
            <a:r>
              <a:rPr lang="lv" sz="2400" dirty="0"/>
              <a:t>, autor</a:t>
            </a:r>
            <a:r>
              <a:rPr lang="lv-LV" sz="2400" dirty="0" err="1"/>
              <a:t>itatively</a:t>
            </a:r>
            <a:r>
              <a:rPr lang="lv-LV" sz="2400" dirty="0"/>
              <a:t> </a:t>
            </a:r>
            <a:r>
              <a:rPr lang="lv-LV" sz="2400" dirty="0" err="1"/>
              <a:t>formulated</a:t>
            </a:r>
            <a:r>
              <a:rPr lang="lv-LV" sz="2400" dirty="0"/>
              <a:t> </a:t>
            </a:r>
            <a:r>
              <a:rPr lang="lv-LV" sz="2400" dirty="0" err="1"/>
              <a:t>as</a:t>
            </a:r>
            <a:r>
              <a:rPr lang="lv-LV" sz="2400" dirty="0"/>
              <a:t> </a:t>
            </a:r>
            <a:r>
              <a:rPr lang="lv-LV" sz="2400" dirty="0" err="1"/>
              <a:t>natural</a:t>
            </a:r>
            <a:endParaRPr sz="2400" dirty="0"/>
          </a:p>
        </p:txBody>
      </p:sp>
      <p:sp>
        <p:nvSpPr>
          <p:cNvPr id="303" name="Google Shape;303;p58"/>
          <p:cNvSpPr txBox="1">
            <a:spLocks noGrp="1"/>
          </p:cNvSpPr>
          <p:nvPr>
            <p:ph type="body" idx="1"/>
          </p:nvPr>
        </p:nvSpPr>
        <p:spPr>
          <a:xfrm>
            <a:off x="589722" y="934278"/>
            <a:ext cx="8227278" cy="2991198"/>
          </a:xfrm>
          <a:prstGeom prst="rect">
            <a:avLst/>
          </a:prstGeom>
        </p:spPr>
        <p:txBody>
          <a:bodyPr spcFirstLastPara="1" wrap="square" lIns="0" tIns="0" rIns="0" bIns="0" anchor="t" anchorCtr="0">
            <a:noAutofit/>
          </a:bodyPr>
          <a:lstStyle/>
          <a:p>
            <a:pPr marL="0" lvl="0" indent="0"/>
            <a:r>
              <a:rPr lang="lv-LV" dirty="0"/>
              <a:t>ARCHBISHOP JĀNIS VANAGS</a:t>
            </a:r>
          </a:p>
          <a:p>
            <a:pPr marL="0" lvl="0" indent="0"/>
            <a:r>
              <a:rPr lang="en-US" b="1" dirty="0"/>
              <a:t>"</a:t>
            </a:r>
            <a:r>
              <a:rPr lang="en-US" dirty="0"/>
              <a:t>The family as a model of the relationship between God and people... it is difficult for me to explain everything in one interview, it would require a special article. If God had arranged the spiritual office in such a way that only women would do it, then for me (with my approach to the Holy Scriptures, I can claim this) I wouldn't have the slightest pretensions and I wouldn't try to break into the sphere that is not intended for me. I don't think that it somehow humiliates or discriminates against a woman, because God has given a woman all kinds of opportunities to serve. And nothing should happen in the church out of a desire to prove herself."</a:t>
            </a:r>
            <a:r>
              <a:rPr lang="lv"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304" name="Google Shape;304;p58"/>
          <p:cNvPicPr preferRelativeResize="0"/>
          <p:nvPr/>
        </p:nvPicPr>
        <p:blipFill>
          <a:blip r:embed="rId3">
            <a:alphaModFix/>
          </a:blip>
          <a:stretch>
            <a:fillRect/>
          </a:stretch>
        </p:blipFill>
        <p:spPr>
          <a:xfrm>
            <a:off x="3798537" y="3126725"/>
            <a:ext cx="5204576" cy="2016775"/>
          </a:xfrm>
          <a:prstGeom prst="rect">
            <a:avLst/>
          </a:prstGeom>
          <a:noFill/>
          <a:ln>
            <a:noFill/>
          </a:ln>
        </p:spPr>
      </p:pic>
      <p:sp>
        <p:nvSpPr>
          <p:cNvPr id="5" name="Rectangle 4">
            <a:extLst>
              <a:ext uri="{FF2B5EF4-FFF2-40B4-BE49-F238E27FC236}">
                <a16:creationId xmlns:a16="http://schemas.microsoft.com/office/drawing/2014/main" id="{FC2148AE-7E4C-465E-A6C1-61F43E9023C5}"/>
              </a:ext>
            </a:extLst>
          </p:cNvPr>
          <p:cNvSpPr/>
          <p:nvPr/>
        </p:nvSpPr>
        <p:spPr>
          <a:xfrm>
            <a:off x="140887" y="3126725"/>
            <a:ext cx="3657651" cy="1938992"/>
          </a:xfrm>
          <a:prstGeom prst="rect">
            <a:avLst/>
          </a:prstGeom>
        </p:spPr>
        <p:txBody>
          <a:bodyPr wrap="square">
            <a:spAutoFit/>
          </a:bodyPr>
          <a:lstStyle/>
          <a:p>
            <a:r>
              <a:rPr lang="lv-LV" sz="2000" b="1" i="1" dirty="0">
                <a:solidFill>
                  <a:srgbClr val="85200C"/>
                </a:solidFill>
                <a:latin typeface="+mj-lt"/>
                <a:ea typeface="Times New Roman" panose="02020603050405020304" pitchFamily="18" charset="0"/>
              </a:rPr>
              <a:t>“</a:t>
            </a:r>
            <a:r>
              <a:rPr lang="lv-LV" sz="2000" b="1" i="1" dirty="0" err="1">
                <a:solidFill>
                  <a:srgbClr val="85200C"/>
                </a:solidFill>
                <a:latin typeface="+mj-lt"/>
                <a:ea typeface="Times New Roman" panose="02020603050405020304" pitchFamily="18" charset="0"/>
              </a:rPr>
              <a:t>The</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only</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obstacle</a:t>
            </a:r>
            <a:r>
              <a:rPr lang="lv-LV" sz="2000" b="1" i="1" dirty="0">
                <a:solidFill>
                  <a:srgbClr val="85200C"/>
                </a:solidFill>
                <a:latin typeface="+mj-lt"/>
                <a:ea typeface="Times New Roman" panose="02020603050405020304" pitchFamily="18" charset="0"/>
              </a:rPr>
              <a:t> [to </a:t>
            </a:r>
            <a:r>
              <a:rPr lang="lv-LV" sz="2000" b="1" i="1" dirty="0" err="1">
                <a:solidFill>
                  <a:srgbClr val="85200C"/>
                </a:solidFill>
                <a:latin typeface="+mj-lt"/>
                <a:ea typeface="Times New Roman" panose="02020603050405020304" pitchFamily="18" charset="0"/>
              </a:rPr>
              <a:t>the</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women’s</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ordination</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is</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my</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person</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because</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the</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bishop</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is</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ordaining</a:t>
            </a:r>
            <a:r>
              <a:rPr lang="lv-LV" sz="2000" b="1" i="1" dirty="0">
                <a:solidFill>
                  <a:srgbClr val="85200C"/>
                </a:solidFill>
                <a:latin typeface="+mj-lt"/>
                <a:ea typeface="Times New Roman" panose="02020603050405020304" pitchFamily="18" charset="0"/>
              </a:rPr>
              <a:t> </a:t>
            </a:r>
            <a:r>
              <a:rPr lang="lv-LV" sz="2000" b="1" i="1" dirty="0" err="1">
                <a:solidFill>
                  <a:srgbClr val="85200C"/>
                </a:solidFill>
                <a:latin typeface="+mj-lt"/>
                <a:ea typeface="Times New Roman" panose="02020603050405020304" pitchFamily="18" charset="0"/>
              </a:rPr>
              <a:t>pastors</a:t>
            </a:r>
            <a:r>
              <a:rPr lang="lv-LV" sz="2000" b="1" i="1" dirty="0">
                <a:solidFill>
                  <a:srgbClr val="85200C"/>
                </a:solidFill>
                <a:latin typeface="+mj-lt"/>
                <a:ea typeface="Times New Roman" panose="02020603050405020304" pitchFamily="18" charset="0"/>
              </a:rPr>
              <a:t>.”</a:t>
            </a:r>
            <a:r>
              <a:rPr lang="lv-LV" sz="2000" dirty="0">
                <a:latin typeface="+mj-lt"/>
              </a:rPr>
              <a:t> </a:t>
            </a:r>
          </a:p>
          <a:p>
            <a:r>
              <a:rPr lang="lv-LV" sz="2000" dirty="0" err="1">
                <a:latin typeface="+mj-lt"/>
              </a:rPr>
              <a:t>Interview</a:t>
            </a:r>
            <a:r>
              <a:rPr lang="lv-LV" sz="2000" dirty="0">
                <a:latin typeface="+mj-lt"/>
              </a:rPr>
              <a:t> </a:t>
            </a:r>
            <a:r>
              <a:rPr lang="lv-LV" sz="2000" dirty="0" err="1">
                <a:latin typeface="+mj-lt"/>
              </a:rPr>
              <a:t>with</a:t>
            </a:r>
            <a:r>
              <a:rPr lang="lv-LV" sz="2000" dirty="0">
                <a:latin typeface="+mj-lt"/>
              </a:rPr>
              <a:t> </a:t>
            </a:r>
            <a:r>
              <a:rPr lang="lv-LV" sz="2000" dirty="0" err="1">
                <a:latin typeface="+mj-lt"/>
              </a:rPr>
              <a:t>Archbishop</a:t>
            </a:r>
            <a:r>
              <a:rPr lang="lv" sz="2000" dirty="0">
                <a:solidFill>
                  <a:schemeClr val="dk1"/>
                </a:solidFill>
                <a:latin typeface="+mj-lt"/>
              </a:rPr>
              <a:t>, DIENA, 24.12.199</a:t>
            </a:r>
            <a:endParaRPr lang="lv-LV" sz="2000" b="1" i="1" dirty="0">
              <a:latin typeface="+mj-lt"/>
            </a:endParaRPr>
          </a:p>
        </p:txBody>
      </p:sp>
    </p:spTree>
    <p:extLst>
      <p:ext uri="{BB962C8B-B14F-4D97-AF65-F5344CB8AC3E}">
        <p14:creationId xmlns:p14="http://schemas.microsoft.com/office/powerpoint/2010/main" val="393346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1"/>
          <p:cNvSpPr txBox="1"/>
          <p:nvPr/>
        </p:nvSpPr>
        <p:spPr>
          <a:xfrm>
            <a:off x="653102" y="163270"/>
            <a:ext cx="8163900" cy="979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RE</a:t>
            </a:r>
            <a:r>
              <a:rPr lang="lv-LV" sz="3000" b="1" strike="noStrike" dirty="0">
                <a:solidFill>
                  <a:srgbClr val="333333"/>
                </a:solidFill>
                <a:latin typeface="Noto Sans"/>
                <a:ea typeface="Noto Sans"/>
                <a:cs typeface="Noto Sans"/>
                <a:sym typeface="Noto Sans"/>
              </a:rPr>
              <a:t>SULTS</a:t>
            </a:r>
            <a:r>
              <a:rPr lang="lv" sz="3000" b="1" strike="noStrike" dirty="0">
                <a:solidFill>
                  <a:srgbClr val="333333"/>
                </a:solidFill>
                <a:latin typeface="Noto Sans"/>
                <a:ea typeface="Noto Sans"/>
                <a:cs typeface="Noto Sans"/>
                <a:sym typeface="Noto Sans"/>
              </a:rPr>
              <a:t>:</a:t>
            </a:r>
            <a:r>
              <a:rPr lang="lv" sz="3000" b="1" dirty="0">
                <a:solidFill>
                  <a:srgbClr val="333333"/>
                </a:solidFill>
                <a:latin typeface="Noto Sans"/>
                <a:ea typeface="Noto Sans"/>
                <a:cs typeface="Noto Sans"/>
                <a:sym typeface="Noto Sans"/>
              </a:rPr>
              <a:t> </a:t>
            </a:r>
            <a:r>
              <a:rPr lang="lv-LV" sz="3000" b="1" dirty="0">
                <a:solidFill>
                  <a:srgbClr val="333333"/>
                </a:solidFill>
                <a:latin typeface="Noto Sans"/>
                <a:ea typeface="Noto Sans"/>
                <a:cs typeface="Noto Sans"/>
                <a:sym typeface="Noto Sans"/>
              </a:rPr>
              <a:t>SECULAR PAPERS: </a:t>
            </a:r>
            <a:r>
              <a:rPr lang="lv" sz="3000" b="1" strike="noStrike" dirty="0">
                <a:solidFill>
                  <a:srgbClr val="333333"/>
                </a:solidFill>
                <a:latin typeface="Noto Sans"/>
                <a:ea typeface="Noto Sans"/>
                <a:cs typeface="Noto Sans"/>
                <a:sym typeface="Noto Sans"/>
              </a:rPr>
              <a:t>LATVIJAS AVĪZE</a:t>
            </a:r>
            <a:endParaRPr sz="3000" b="1" strike="noStrike" dirty="0">
              <a:solidFill>
                <a:srgbClr val="333333"/>
              </a:solidFill>
              <a:latin typeface="Noto Sans"/>
              <a:ea typeface="Noto Sans"/>
              <a:cs typeface="Noto Sans"/>
              <a:sym typeface="Noto Sans"/>
            </a:endParaRPr>
          </a:p>
        </p:txBody>
      </p:sp>
      <p:sp>
        <p:nvSpPr>
          <p:cNvPr id="323" name="Google Shape;323;p61"/>
          <p:cNvSpPr txBox="1"/>
          <p:nvPr/>
        </p:nvSpPr>
        <p:spPr>
          <a:xfrm>
            <a:off x="653100" y="954157"/>
            <a:ext cx="8163900" cy="4142393"/>
          </a:xfrm>
          <a:prstGeom prst="rect">
            <a:avLst/>
          </a:prstGeom>
          <a:noFill/>
          <a:ln>
            <a:noFill/>
          </a:ln>
        </p:spPr>
        <p:txBody>
          <a:bodyPr spcFirstLastPara="1" wrap="square" lIns="0" tIns="0" rIns="0" bIns="0" anchor="t" anchorCtr="0">
            <a:noAutofit/>
          </a:bodyPr>
          <a:lstStyle/>
          <a:p>
            <a:r>
              <a:rPr lang="lv-LV" sz="1800" i="1" dirty="0" err="1"/>
              <a:t>Discourse</a:t>
            </a:r>
            <a:r>
              <a:rPr lang="lv-LV" sz="1800" i="1" dirty="0"/>
              <a:t> </a:t>
            </a:r>
            <a:r>
              <a:rPr lang="lv-LV" sz="1800" i="1" dirty="0" err="1"/>
              <a:t>of</a:t>
            </a:r>
            <a:r>
              <a:rPr lang="lv-LV" sz="1800" i="1" dirty="0"/>
              <a:t> </a:t>
            </a:r>
            <a:r>
              <a:rPr lang="lv-LV" sz="1800" i="1" dirty="0" err="1"/>
              <a:t>biological</a:t>
            </a:r>
            <a:r>
              <a:rPr lang="lv-LV" sz="1800" i="1" dirty="0"/>
              <a:t> </a:t>
            </a:r>
            <a:r>
              <a:rPr lang="lv-LV" sz="1800" i="1" dirty="0" err="1"/>
              <a:t>duty</a:t>
            </a:r>
            <a:endParaRPr lang="lv-LV" sz="1800" i="1" dirty="0"/>
          </a:p>
          <a:p>
            <a:r>
              <a:rPr lang="lv-LV" sz="1800" i="1" dirty="0"/>
              <a:t>"</a:t>
            </a:r>
            <a:r>
              <a:rPr lang="lv-LV" sz="1800" dirty="0" err="1"/>
              <a:t>The</a:t>
            </a:r>
            <a:r>
              <a:rPr lang="lv-LV" sz="1800" dirty="0"/>
              <a:t> </a:t>
            </a:r>
            <a:r>
              <a:rPr lang="lv-LV" sz="1800" dirty="0" err="1"/>
              <a:t>Latvian</a:t>
            </a:r>
            <a:r>
              <a:rPr lang="lv-LV" sz="1800" dirty="0"/>
              <a:t> </a:t>
            </a:r>
            <a:r>
              <a:rPr lang="lv-LV" sz="1800" dirty="0" err="1"/>
              <a:t>Lutheran</a:t>
            </a:r>
            <a:r>
              <a:rPr lang="lv-LV" sz="1800" dirty="0"/>
              <a:t> </a:t>
            </a:r>
            <a:r>
              <a:rPr lang="lv-LV" sz="1800" dirty="0" err="1"/>
              <a:t>Church</a:t>
            </a:r>
            <a:r>
              <a:rPr lang="lv-LV" sz="1800" dirty="0"/>
              <a:t> in </a:t>
            </a:r>
            <a:r>
              <a:rPr lang="lv-LV" sz="1800" dirty="0" err="1"/>
              <a:t>its</a:t>
            </a:r>
            <a:r>
              <a:rPr lang="lv-LV" sz="1800" dirty="0"/>
              <a:t> </a:t>
            </a:r>
            <a:r>
              <a:rPr lang="lv-LV" sz="1800" dirty="0" err="1"/>
              <a:t>Constitution</a:t>
            </a:r>
            <a:r>
              <a:rPr lang="lv-LV" sz="1800" dirty="0"/>
              <a:t> </a:t>
            </a:r>
            <a:r>
              <a:rPr lang="lv-LV" sz="1800" dirty="0" err="1"/>
              <a:t>wants</a:t>
            </a:r>
            <a:r>
              <a:rPr lang="lv-LV" sz="1800" dirty="0"/>
              <a:t> to </a:t>
            </a:r>
            <a:r>
              <a:rPr lang="lv-LV" sz="1800" dirty="0" err="1"/>
              <a:t>write</a:t>
            </a:r>
            <a:r>
              <a:rPr lang="lv-LV" sz="1800" dirty="0"/>
              <a:t> </a:t>
            </a:r>
            <a:r>
              <a:rPr lang="lv-LV" sz="1800" dirty="0" err="1"/>
              <a:t>that</a:t>
            </a:r>
            <a:r>
              <a:rPr lang="lv-LV" sz="1800" dirty="0"/>
              <a:t> </a:t>
            </a:r>
            <a:r>
              <a:rPr lang="lv-LV" sz="1800" dirty="0" err="1"/>
              <a:t>the</a:t>
            </a:r>
            <a:r>
              <a:rPr lang="lv-LV" sz="1800" dirty="0"/>
              <a:t> </a:t>
            </a:r>
            <a:r>
              <a:rPr lang="lv-LV" sz="1800" dirty="0" err="1"/>
              <a:t>ordination</a:t>
            </a:r>
            <a:r>
              <a:rPr lang="lv-LV" sz="1800" dirty="0"/>
              <a:t> </a:t>
            </a:r>
            <a:r>
              <a:rPr lang="lv-LV" sz="1800" dirty="0" err="1"/>
              <a:t>into</a:t>
            </a:r>
            <a:r>
              <a:rPr lang="lv-LV" sz="1800" dirty="0"/>
              <a:t> </a:t>
            </a:r>
            <a:r>
              <a:rPr lang="lv-LV" sz="1800" dirty="0" err="1"/>
              <a:t>pastor’s</a:t>
            </a:r>
            <a:r>
              <a:rPr lang="lv-LV" sz="1800" dirty="0"/>
              <a:t> </a:t>
            </a:r>
            <a:r>
              <a:rPr lang="lv-LV" sz="1800" dirty="0" err="1"/>
              <a:t>position</a:t>
            </a:r>
            <a:r>
              <a:rPr lang="lv-LV" sz="1800" dirty="0"/>
              <a:t> </a:t>
            </a:r>
            <a:r>
              <a:rPr lang="lv-LV" sz="1800" dirty="0" err="1"/>
              <a:t>is</a:t>
            </a:r>
            <a:r>
              <a:rPr lang="lv-LV" sz="1800" dirty="0"/>
              <a:t> </a:t>
            </a:r>
            <a:r>
              <a:rPr lang="lv-LV" sz="1800" dirty="0" err="1"/>
              <a:t>reserved</a:t>
            </a:r>
            <a:r>
              <a:rPr lang="lv-LV" sz="1800" dirty="0"/>
              <a:t> </a:t>
            </a:r>
            <a:r>
              <a:rPr lang="lv-LV" sz="1800" dirty="0" err="1"/>
              <a:t>for</a:t>
            </a:r>
            <a:r>
              <a:rPr lang="lv-LV" sz="1800" dirty="0"/>
              <a:t> </a:t>
            </a:r>
            <a:r>
              <a:rPr lang="lv-LV" sz="1800" dirty="0" err="1"/>
              <a:t>the</a:t>
            </a:r>
            <a:r>
              <a:rPr lang="lv-LV" sz="1800" dirty="0"/>
              <a:t> </a:t>
            </a:r>
            <a:r>
              <a:rPr lang="lv-LV" sz="1800" dirty="0" err="1"/>
              <a:t>men</a:t>
            </a:r>
            <a:r>
              <a:rPr lang="lv-LV" sz="1800" dirty="0"/>
              <a:t> </a:t>
            </a:r>
            <a:r>
              <a:rPr lang="lv-LV" sz="1800" dirty="0" err="1"/>
              <a:t>only</a:t>
            </a:r>
            <a:r>
              <a:rPr lang="lv-LV" sz="1800" dirty="0"/>
              <a:t>, </a:t>
            </a:r>
            <a:r>
              <a:rPr lang="lv-LV" sz="1800" dirty="0" err="1"/>
              <a:t>but</a:t>
            </a:r>
            <a:r>
              <a:rPr lang="lv-LV" sz="1800" dirty="0"/>
              <a:t> </a:t>
            </a:r>
            <a:r>
              <a:rPr lang="lv-LV" sz="1800" dirty="0" err="1"/>
              <a:t>the</a:t>
            </a:r>
            <a:r>
              <a:rPr lang="lv-LV" sz="1800" dirty="0"/>
              <a:t> </a:t>
            </a:r>
            <a:r>
              <a:rPr lang="lv-LV" sz="1800" dirty="0" err="1"/>
              <a:t>Church</a:t>
            </a:r>
            <a:r>
              <a:rPr lang="lv-LV" sz="1800" dirty="0"/>
              <a:t> </a:t>
            </a:r>
            <a:r>
              <a:rPr lang="lv-LV" sz="1800" dirty="0" err="1"/>
              <a:t>outside</a:t>
            </a:r>
            <a:r>
              <a:rPr lang="lv-LV" sz="1800" dirty="0"/>
              <a:t> Latvia </a:t>
            </a:r>
            <a:r>
              <a:rPr lang="lv-LV" sz="1800" dirty="0" err="1"/>
              <a:t>recognises</a:t>
            </a:r>
            <a:r>
              <a:rPr lang="lv-LV" sz="1800" dirty="0"/>
              <a:t> </a:t>
            </a:r>
            <a:r>
              <a:rPr lang="lv-LV" sz="1800" dirty="0" err="1"/>
              <a:t>women’s</a:t>
            </a:r>
            <a:r>
              <a:rPr lang="lv-LV" sz="1800" dirty="0"/>
              <a:t> </a:t>
            </a:r>
            <a:r>
              <a:rPr lang="lv-LV" sz="1800" dirty="0" err="1"/>
              <a:t>ordination</a:t>
            </a:r>
            <a:r>
              <a:rPr lang="lv-LV" sz="1800" dirty="0"/>
              <a:t>. In </a:t>
            </a:r>
            <a:r>
              <a:rPr lang="lv-LV" sz="1800" dirty="0" err="1"/>
              <a:t>reality</a:t>
            </a:r>
            <a:r>
              <a:rPr lang="lv-LV" sz="1800" dirty="0"/>
              <a:t>, </a:t>
            </a:r>
            <a:r>
              <a:rPr lang="lv-LV" sz="1800" dirty="0" err="1"/>
              <a:t>the</a:t>
            </a:r>
            <a:r>
              <a:rPr lang="lv-LV" sz="1800" dirty="0"/>
              <a:t> </a:t>
            </a:r>
            <a:r>
              <a:rPr lang="lv-LV" sz="1800" dirty="0" err="1"/>
              <a:t>differences</a:t>
            </a:r>
            <a:r>
              <a:rPr lang="lv-LV" sz="1800" dirty="0"/>
              <a:t> </a:t>
            </a:r>
            <a:r>
              <a:rPr lang="lv-LV" sz="1800" dirty="0" err="1"/>
              <a:t>between</a:t>
            </a:r>
            <a:r>
              <a:rPr lang="lv-LV" sz="1800" dirty="0"/>
              <a:t> </a:t>
            </a:r>
            <a:r>
              <a:rPr lang="lv-LV" sz="1800" dirty="0" err="1"/>
              <a:t>both</a:t>
            </a:r>
            <a:r>
              <a:rPr lang="lv-LV" sz="1800" dirty="0"/>
              <a:t> </a:t>
            </a:r>
            <a:r>
              <a:rPr lang="lv-LV" sz="1800" dirty="0" err="1"/>
              <a:t>churches</a:t>
            </a:r>
            <a:r>
              <a:rPr lang="lv-LV" sz="1800" dirty="0"/>
              <a:t> </a:t>
            </a:r>
            <a:r>
              <a:rPr lang="lv-LV" sz="1800" dirty="0" err="1"/>
              <a:t>are</a:t>
            </a:r>
            <a:r>
              <a:rPr lang="lv-LV" sz="1800" dirty="0"/>
              <a:t> </a:t>
            </a:r>
            <a:r>
              <a:rPr lang="lv-LV" sz="1800" dirty="0" err="1"/>
              <a:t>fundamental</a:t>
            </a:r>
            <a:r>
              <a:rPr lang="lv-LV" sz="1800" dirty="0"/>
              <a:t> </a:t>
            </a:r>
            <a:r>
              <a:rPr lang="lv-LV" sz="1800" dirty="0" err="1"/>
              <a:t>enough</a:t>
            </a:r>
            <a:r>
              <a:rPr lang="lv-LV" sz="1800" dirty="0"/>
              <a:t>. </a:t>
            </a:r>
            <a:r>
              <a:rPr lang="lv-LV" sz="1800" dirty="0" err="1"/>
              <a:t>Of</a:t>
            </a:r>
            <a:r>
              <a:rPr lang="lv-LV" sz="1800" dirty="0"/>
              <a:t> </a:t>
            </a:r>
            <a:r>
              <a:rPr lang="lv-LV" sz="1800" dirty="0" err="1"/>
              <a:t>course</a:t>
            </a:r>
            <a:r>
              <a:rPr lang="lv-LV" sz="1800" dirty="0"/>
              <a:t>, </a:t>
            </a:r>
            <a:r>
              <a:rPr lang="lv-LV" sz="1800" dirty="0" err="1"/>
              <a:t>there</a:t>
            </a:r>
            <a:r>
              <a:rPr lang="lv-LV" sz="1800" dirty="0"/>
              <a:t> </a:t>
            </a:r>
            <a:r>
              <a:rPr lang="lv-LV" sz="1800" dirty="0" err="1"/>
              <a:t>is</a:t>
            </a:r>
            <a:r>
              <a:rPr lang="lv-LV" sz="1800" dirty="0"/>
              <a:t> a </a:t>
            </a:r>
            <a:r>
              <a:rPr lang="lv-LV" sz="1800" dirty="0" err="1"/>
              <a:t>place</a:t>
            </a:r>
            <a:r>
              <a:rPr lang="lv-LV" sz="1800" dirty="0"/>
              <a:t> </a:t>
            </a:r>
            <a:r>
              <a:rPr lang="lv-LV" sz="1800" dirty="0" err="1"/>
              <a:t>for</a:t>
            </a:r>
            <a:r>
              <a:rPr lang="lv-LV" sz="1800" dirty="0"/>
              <a:t> </a:t>
            </a:r>
            <a:r>
              <a:rPr lang="lv-LV" sz="1800" dirty="0" err="1"/>
              <a:t>rebels</a:t>
            </a:r>
            <a:r>
              <a:rPr lang="lv-LV" sz="1800" dirty="0"/>
              <a:t> in </a:t>
            </a:r>
            <a:r>
              <a:rPr lang="lv-LV" sz="1800" dirty="0" err="1"/>
              <a:t>the</a:t>
            </a:r>
            <a:r>
              <a:rPr lang="lv-LV" sz="1800" dirty="0"/>
              <a:t> </a:t>
            </a:r>
            <a:r>
              <a:rPr lang="lv-LV" sz="1800" dirty="0" err="1"/>
              <a:t>family</a:t>
            </a:r>
            <a:r>
              <a:rPr lang="lv-LV" sz="1800" dirty="0"/>
              <a:t> </a:t>
            </a:r>
            <a:r>
              <a:rPr lang="lv-LV" sz="1800" dirty="0" err="1"/>
              <a:t>of</a:t>
            </a:r>
            <a:r>
              <a:rPr lang="lv-LV" sz="1800" dirty="0"/>
              <a:t> </a:t>
            </a:r>
            <a:r>
              <a:rPr lang="lv-LV" sz="1800" dirty="0" err="1"/>
              <a:t>Latvian</a:t>
            </a:r>
            <a:r>
              <a:rPr lang="lv-LV" sz="1800" dirty="0"/>
              <a:t> </a:t>
            </a:r>
            <a:r>
              <a:rPr lang="lv-LV" sz="1800" dirty="0" err="1"/>
              <a:t>pastors</a:t>
            </a:r>
            <a:r>
              <a:rPr lang="lv-LV" sz="1800" dirty="0"/>
              <a:t>, </a:t>
            </a:r>
            <a:r>
              <a:rPr lang="lv-LV" sz="1800" dirty="0" err="1"/>
              <a:t>the</a:t>
            </a:r>
            <a:r>
              <a:rPr lang="lv-LV" sz="1800" dirty="0"/>
              <a:t> </a:t>
            </a:r>
            <a:r>
              <a:rPr lang="lv-LV" sz="1800" dirty="0" err="1"/>
              <a:t>spirit</a:t>
            </a:r>
            <a:r>
              <a:rPr lang="lv-LV" sz="1800" dirty="0"/>
              <a:t> </a:t>
            </a:r>
            <a:r>
              <a:rPr lang="lv-LV" sz="1800" dirty="0" err="1"/>
              <a:t>of</a:t>
            </a:r>
            <a:r>
              <a:rPr lang="lv-LV" sz="1800" dirty="0"/>
              <a:t> </a:t>
            </a:r>
            <a:r>
              <a:rPr lang="lv-LV" sz="1800" dirty="0" err="1"/>
              <a:t>reformation</a:t>
            </a:r>
            <a:r>
              <a:rPr lang="lv-LV" sz="1800" dirty="0"/>
              <a:t> </a:t>
            </a:r>
            <a:r>
              <a:rPr lang="lv-LV" sz="1800" dirty="0" err="1"/>
              <a:t>is</a:t>
            </a:r>
            <a:r>
              <a:rPr lang="lv-LV" sz="1800" dirty="0"/>
              <a:t> </a:t>
            </a:r>
            <a:r>
              <a:rPr lang="lv-LV" sz="1800" dirty="0" err="1"/>
              <a:t>allowing</a:t>
            </a:r>
            <a:r>
              <a:rPr lang="lv-LV" sz="1800" dirty="0"/>
              <a:t> it. I </a:t>
            </a:r>
            <a:r>
              <a:rPr lang="lv-LV" sz="1800" dirty="0" err="1"/>
              <a:t>think</a:t>
            </a:r>
            <a:r>
              <a:rPr lang="lv-LV" sz="1800" dirty="0"/>
              <a:t> </a:t>
            </a:r>
            <a:r>
              <a:rPr lang="lv-LV" sz="1800" dirty="0" err="1"/>
              <a:t>that</a:t>
            </a:r>
            <a:r>
              <a:rPr lang="lv-LV" sz="1800" dirty="0"/>
              <a:t> </a:t>
            </a:r>
            <a:r>
              <a:rPr lang="lv-LV" sz="1800" dirty="0" err="1"/>
              <a:t>everything</a:t>
            </a:r>
            <a:r>
              <a:rPr lang="lv-LV" sz="1800" dirty="0"/>
              <a:t> </a:t>
            </a:r>
            <a:r>
              <a:rPr lang="lv-LV" sz="1800" dirty="0" err="1"/>
              <a:t>depends</a:t>
            </a:r>
            <a:r>
              <a:rPr lang="lv-LV" sz="1800" dirty="0"/>
              <a:t> </a:t>
            </a:r>
            <a:r>
              <a:rPr lang="lv-LV" sz="1800" dirty="0" err="1"/>
              <a:t>on</a:t>
            </a:r>
            <a:r>
              <a:rPr lang="lv-LV" sz="1800" dirty="0"/>
              <a:t> </a:t>
            </a:r>
            <a:r>
              <a:rPr lang="lv-LV" sz="1800" dirty="0" err="1"/>
              <a:t>the</a:t>
            </a:r>
            <a:r>
              <a:rPr lang="lv-LV" sz="1800" dirty="0"/>
              <a:t> </a:t>
            </a:r>
            <a:r>
              <a:rPr lang="lv-LV" sz="1800" dirty="0" err="1"/>
              <a:t>time</a:t>
            </a:r>
            <a:r>
              <a:rPr lang="lv-LV" sz="1800" dirty="0"/>
              <a:t> </a:t>
            </a:r>
            <a:r>
              <a:rPr lang="lv-LV" sz="1800" dirty="0" err="1"/>
              <a:t>and</a:t>
            </a:r>
            <a:r>
              <a:rPr lang="lv-LV" sz="1800" dirty="0"/>
              <a:t> </a:t>
            </a:r>
            <a:r>
              <a:rPr lang="lv-LV" sz="1800" dirty="0" err="1"/>
              <a:t>place</a:t>
            </a:r>
            <a:r>
              <a:rPr lang="lv-LV" sz="1800" dirty="0"/>
              <a:t> </a:t>
            </a:r>
            <a:r>
              <a:rPr lang="lv-LV" sz="1800" dirty="0" err="1"/>
              <a:t>of</a:t>
            </a:r>
            <a:r>
              <a:rPr lang="lv-LV" sz="1800" dirty="0"/>
              <a:t> </a:t>
            </a:r>
            <a:r>
              <a:rPr lang="lv-LV" sz="1800" dirty="0" err="1"/>
              <a:t>education</a:t>
            </a:r>
            <a:r>
              <a:rPr lang="lv-LV" sz="1800" dirty="0"/>
              <a:t> </a:t>
            </a:r>
            <a:r>
              <a:rPr lang="lv-LV" sz="1800" dirty="0" err="1"/>
              <a:t>and</a:t>
            </a:r>
            <a:r>
              <a:rPr lang="lv-LV" sz="1800" dirty="0"/>
              <a:t> </a:t>
            </a:r>
            <a:r>
              <a:rPr lang="lv-LV" sz="1800" dirty="0" err="1"/>
              <a:t>teachers</a:t>
            </a:r>
            <a:r>
              <a:rPr lang="lv-LV" sz="1800" dirty="0"/>
              <a:t> </a:t>
            </a:r>
            <a:r>
              <a:rPr lang="lv-LV" sz="1800" dirty="0" err="1"/>
              <a:t>of</a:t>
            </a:r>
            <a:r>
              <a:rPr lang="lv-LV" sz="1800" dirty="0"/>
              <a:t> </a:t>
            </a:r>
            <a:r>
              <a:rPr lang="lv-LV" sz="1800" dirty="0" err="1"/>
              <a:t>the</a:t>
            </a:r>
            <a:r>
              <a:rPr lang="lv-LV" sz="1800" dirty="0"/>
              <a:t> </a:t>
            </a:r>
            <a:r>
              <a:rPr lang="lv-LV" sz="1800" dirty="0" err="1"/>
              <a:t>pastors</a:t>
            </a:r>
            <a:r>
              <a:rPr lang="lv-LV" sz="1800" dirty="0"/>
              <a:t>. </a:t>
            </a:r>
            <a:r>
              <a:rPr lang="lv-LV" sz="1800" dirty="0" err="1"/>
              <a:t>For</a:t>
            </a:r>
            <a:r>
              <a:rPr lang="lv-LV" sz="1800" dirty="0"/>
              <a:t> </a:t>
            </a:r>
            <a:r>
              <a:rPr lang="lv-LV" sz="1800" dirty="0" err="1"/>
              <a:t>example</a:t>
            </a:r>
            <a:r>
              <a:rPr lang="lv-LV" sz="1800" dirty="0"/>
              <a:t>, I </a:t>
            </a:r>
            <a:r>
              <a:rPr lang="lv-LV" sz="1800" dirty="0" err="1"/>
              <a:t>had</a:t>
            </a:r>
            <a:r>
              <a:rPr lang="lv-LV" sz="1800" dirty="0"/>
              <a:t> </a:t>
            </a:r>
            <a:r>
              <a:rPr lang="lv-LV" sz="1800" dirty="0" err="1"/>
              <a:t>great</a:t>
            </a:r>
            <a:r>
              <a:rPr lang="lv-LV" sz="1800" dirty="0"/>
              <a:t> </a:t>
            </a:r>
            <a:r>
              <a:rPr lang="lv-LV" sz="1800" dirty="0" err="1"/>
              <a:t>teachers</a:t>
            </a:r>
            <a:r>
              <a:rPr lang="lv-LV" sz="1800" dirty="0"/>
              <a:t>. It </a:t>
            </a:r>
            <a:r>
              <a:rPr lang="lv-LV" sz="1800" dirty="0" err="1"/>
              <a:t>is</a:t>
            </a:r>
            <a:r>
              <a:rPr lang="lv-LV" sz="1800" dirty="0"/>
              <a:t>, </a:t>
            </a:r>
            <a:r>
              <a:rPr lang="lv-LV" sz="1800" dirty="0" err="1"/>
              <a:t>of</a:t>
            </a:r>
            <a:r>
              <a:rPr lang="lv-LV" sz="1800" dirty="0"/>
              <a:t> </a:t>
            </a:r>
            <a:r>
              <a:rPr lang="lv-LV" sz="1800" dirty="0" err="1"/>
              <a:t>course</a:t>
            </a:r>
            <a:r>
              <a:rPr lang="lv-LV" sz="1800" dirty="0"/>
              <a:t>, </a:t>
            </a:r>
            <a:r>
              <a:rPr lang="lv-LV" sz="1800" dirty="0" err="1"/>
              <a:t>possible</a:t>
            </a:r>
            <a:r>
              <a:rPr lang="lv-LV" sz="1800" dirty="0"/>
              <a:t> to </a:t>
            </a:r>
            <a:r>
              <a:rPr lang="lv-LV" sz="1800" dirty="0" err="1"/>
              <a:t>discuss</a:t>
            </a:r>
            <a:r>
              <a:rPr lang="lv-LV" sz="1800" dirty="0"/>
              <a:t>, </a:t>
            </a:r>
            <a:r>
              <a:rPr lang="lv-LV" sz="1800" dirty="0" err="1"/>
              <a:t>but</a:t>
            </a:r>
            <a:r>
              <a:rPr lang="lv-LV" sz="1800" dirty="0"/>
              <a:t> I </a:t>
            </a:r>
            <a:r>
              <a:rPr lang="lv-LV" sz="1800" dirty="0" err="1"/>
              <a:t>support</a:t>
            </a:r>
            <a:r>
              <a:rPr lang="lv-LV" sz="1800" dirty="0"/>
              <a:t> </a:t>
            </a:r>
            <a:r>
              <a:rPr lang="lv-LV" sz="1800" dirty="0" err="1"/>
              <a:t>common</a:t>
            </a:r>
            <a:r>
              <a:rPr lang="lv-LV" sz="1800" dirty="0"/>
              <a:t> </a:t>
            </a:r>
            <a:r>
              <a:rPr lang="lv-LV" sz="1800" dirty="0" err="1"/>
              <a:t>standpoint</a:t>
            </a:r>
            <a:r>
              <a:rPr lang="lv-LV" sz="1800" dirty="0"/>
              <a:t> </a:t>
            </a:r>
            <a:r>
              <a:rPr lang="lv-LV" sz="1800" dirty="0" err="1"/>
              <a:t>of</a:t>
            </a:r>
            <a:r>
              <a:rPr lang="lv-LV" sz="1800" dirty="0"/>
              <a:t> </a:t>
            </a:r>
            <a:r>
              <a:rPr lang="lv-LV" sz="1800" dirty="0" err="1"/>
              <a:t>the</a:t>
            </a:r>
            <a:r>
              <a:rPr lang="lv-LV" sz="1800" dirty="0"/>
              <a:t> </a:t>
            </a:r>
            <a:r>
              <a:rPr lang="lv-LV" sz="1800" dirty="0" err="1"/>
              <a:t>Lutheran</a:t>
            </a:r>
            <a:r>
              <a:rPr lang="lv-LV" sz="1800" dirty="0"/>
              <a:t> </a:t>
            </a:r>
            <a:r>
              <a:rPr lang="lv-LV" sz="1800" dirty="0" err="1"/>
              <a:t>Church</a:t>
            </a:r>
            <a:r>
              <a:rPr lang="lv-LV" sz="1800" dirty="0"/>
              <a:t>. </a:t>
            </a:r>
            <a:r>
              <a:rPr lang="lv-LV" sz="1800" dirty="0" err="1"/>
              <a:t>Someone</a:t>
            </a:r>
            <a:r>
              <a:rPr lang="lv-LV" sz="1800" dirty="0"/>
              <a:t> </a:t>
            </a:r>
            <a:r>
              <a:rPr lang="lv-LV" sz="1800" dirty="0" err="1"/>
              <a:t>from</a:t>
            </a:r>
            <a:r>
              <a:rPr lang="lv-LV" sz="1800" dirty="0"/>
              <a:t> </a:t>
            </a:r>
            <a:r>
              <a:rPr lang="lv-LV" sz="1800" dirty="0" err="1"/>
              <a:t>my</a:t>
            </a:r>
            <a:r>
              <a:rPr lang="lv-LV" sz="1800" dirty="0"/>
              <a:t> </a:t>
            </a:r>
            <a:r>
              <a:rPr lang="lv-LV" sz="1800" dirty="0" err="1"/>
              <a:t>brothers</a:t>
            </a:r>
            <a:r>
              <a:rPr lang="lv-LV" sz="1800" dirty="0"/>
              <a:t> in </a:t>
            </a:r>
            <a:r>
              <a:rPr lang="lv-LV" sz="1800" dirty="0" err="1"/>
              <a:t>profession</a:t>
            </a:r>
            <a:r>
              <a:rPr lang="lv-LV" sz="1800" dirty="0"/>
              <a:t> </a:t>
            </a:r>
            <a:r>
              <a:rPr lang="lv-LV" sz="1800" dirty="0" err="1"/>
              <a:t>said</a:t>
            </a:r>
            <a:r>
              <a:rPr lang="lv-LV" sz="1800" dirty="0"/>
              <a:t> </a:t>
            </a:r>
            <a:r>
              <a:rPr lang="lv-LV" sz="1800" dirty="0" err="1"/>
              <a:t>something</a:t>
            </a:r>
            <a:r>
              <a:rPr lang="lv-LV" sz="1800" dirty="0"/>
              <a:t> </a:t>
            </a:r>
            <a:r>
              <a:rPr lang="lv-LV" sz="1800" dirty="0" err="1"/>
              <a:t>like</a:t>
            </a:r>
            <a:r>
              <a:rPr lang="lv-LV" sz="1800" dirty="0"/>
              <a:t> </a:t>
            </a:r>
            <a:r>
              <a:rPr lang="lv-LV" sz="1800" dirty="0" err="1"/>
              <a:t>this</a:t>
            </a:r>
            <a:r>
              <a:rPr lang="lv-LV" sz="1800" dirty="0"/>
              <a:t>: </a:t>
            </a:r>
            <a:r>
              <a:rPr lang="lv-LV" sz="1800" b="1" dirty="0"/>
              <a:t>even </a:t>
            </a:r>
            <a:r>
              <a:rPr lang="lv-LV" sz="1800" b="1" dirty="0" err="1"/>
              <a:t>if</a:t>
            </a:r>
            <a:r>
              <a:rPr lang="lv-LV" sz="1800" b="1" dirty="0"/>
              <a:t> I </a:t>
            </a:r>
            <a:r>
              <a:rPr lang="lv-LV" sz="1800" b="1" dirty="0" err="1"/>
              <a:t>want</a:t>
            </a:r>
            <a:r>
              <a:rPr lang="lv-LV" sz="1800" b="1" dirty="0"/>
              <a:t> to </a:t>
            </a:r>
            <a:r>
              <a:rPr lang="lv-LV" sz="1800" b="1" dirty="0" err="1"/>
              <a:t>give</a:t>
            </a:r>
            <a:r>
              <a:rPr lang="lv-LV" sz="1800" b="1" dirty="0"/>
              <a:t> </a:t>
            </a:r>
            <a:r>
              <a:rPr lang="lv-LV" sz="1800" b="1" dirty="0" err="1"/>
              <a:t>birth</a:t>
            </a:r>
            <a:r>
              <a:rPr lang="lv-LV" sz="1800" b="1" dirty="0"/>
              <a:t> I </a:t>
            </a:r>
            <a:r>
              <a:rPr lang="lv-LV" sz="1800" b="1" dirty="0" err="1"/>
              <a:t>will</a:t>
            </a:r>
            <a:r>
              <a:rPr lang="lv-LV" sz="1800" b="1" dirty="0"/>
              <a:t> </a:t>
            </a:r>
            <a:r>
              <a:rPr lang="lv-LV" sz="1800" b="1" dirty="0" err="1"/>
              <a:t>not</a:t>
            </a:r>
            <a:r>
              <a:rPr lang="lv-LV" sz="1800" b="1" dirty="0"/>
              <a:t>, </a:t>
            </a:r>
            <a:r>
              <a:rPr lang="lv-LV" sz="1800" b="1" dirty="0" err="1"/>
              <a:t>because</a:t>
            </a:r>
            <a:r>
              <a:rPr lang="lv-LV" sz="1800" b="1" dirty="0"/>
              <a:t> I </a:t>
            </a:r>
            <a:r>
              <a:rPr lang="lv-LV" sz="1800" b="1" dirty="0" err="1"/>
              <a:t>am</a:t>
            </a:r>
            <a:r>
              <a:rPr lang="lv-LV" sz="1800" b="1" dirty="0"/>
              <a:t> a man, </a:t>
            </a:r>
            <a:r>
              <a:rPr lang="lv-LV" sz="1800" b="1" dirty="0" err="1"/>
              <a:t>but</a:t>
            </a:r>
            <a:r>
              <a:rPr lang="lv-LV" sz="1800" b="1" dirty="0"/>
              <a:t> </a:t>
            </a:r>
            <a:r>
              <a:rPr lang="lv-LV" sz="1800" b="1" dirty="0" err="1"/>
              <a:t>if</a:t>
            </a:r>
            <a:r>
              <a:rPr lang="lv-LV" sz="1800" b="1" dirty="0"/>
              <a:t> I </a:t>
            </a:r>
            <a:r>
              <a:rPr lang="lv-LV" sz="1800" b="1" dirty="0" err="1"/>
              <a:t>would</a:t>
            </a:r>
            <a:r>
              <a:rPr lang="lv-LV" sz="1800" b="1" dirty="0"/>
              <a:t> </a:t>
            </a:r>
            <a:r>
              <a:rPr lang="lv-LV" sz="1800" b="1" dirty="0" err="1"/>
              <a:t>manage</a:t>
            </a:r>
            <a:r>
              <a:rPr lang="lv-LV" sz="1800" b="1" dirty="0"/>
              <a:t> to </a:t>
            </a:r>
            <a:r>
              <a:rPr lang="lv-LV" sz="1800" b="1" dirty="0" err="1"/>
              <a:t>give</a:t>
            </a:r>
            <a:r>
              <a:rPr lang="lv-LV" sz="1800" b="1" dirty="0"/>
              <a:t> </a:t>
            </a:r>
            <a:r>
              <a:rPr lang="lv-LV" sz="1800" b="1" dirty="0" err="1"/>
              <a:t>birth</a:t>
            </a:r>
            <a:r>
              <a:rPr lang="lv-LV" sz="1800" b="1" dirty="0"/>
              <a:t> to a </a:t>
            </a:r>
            <a:r>
              <a:rPr lang="lv-LV" sz="1800" b="1" dirty="0" err="1"/>
              <a:t>child</a:t>
            </a:r>
            <a:r>
              <a:rPr lang="lv-LV" sz="1800" b="1" dirty="0"/>
              <a:t>, I </a:t>
            </a:r>
            <a:r>
              <a:rPr lang="lv-LV" sz="1800" b="1" dirty="0" err="1"/>
              <a:t>will</a:t>
            </a:r>
            <a:r>
              <a:rPr lang="lv-LV" sz="1800" b="1" dirty="0"/>
              <a:t> </a:t>
            </a:r>
            <a:r>
              <a:rPr lang="lv-LV" sz="1800" b="1" dirty="0" err="1"/>
              <a:t>not</a:t>
            </a:r>
            <a:r>
              <a:rPr lang="lv-LV" sz="1800" b="1" dirty="0"/>
              <a:t> </a:t>
            </a:r>
            <a:r>
              <a:rPr lang="lv-LV" sz="1800" b="1" dirty="0" err="1"/>
              <a:t>fight</a:t>
            </a:r>
            <a:r>
              <a:rPr lang="lv-LV" sz="1800" b="1" dirty="0"/>
              <a:t> to </a:t>
            </a:r>
            <a:r>
              <a:rPr lang="lv-LV" sz="1800" b="1" dirty="0" err="1"/>
              <a:t>have</a:t>
            </a:r>
            <a:r>
              <a:rPr lang="lv-LV" sz="1800" b="1" dirty="0"/>
              <a:t> </a:t>
            </a:r>
            <a:r>
              <a:rPr lang="lv-LV" sz="1800" b="1" dirty="0" err="1"/>
              <a:t>my</a:t>
            </a:r>
            <a:r>
              <a:rPr lang="lv-LV" sz="1800" b="1" dirty="0"/>
              <a:t> </a:t>
            </a:r>
            <a:r>
              <a:rPr lang="lv-LV" sz="1800" b="1" dirty="0" err="1"/>
              <a:t>rights</a:t>
            </a:r>
            <a:r>
              <a:rPr lang="lv-LV" sz="1800" b="1" dirty="0"/>
              <a:t> </a:t>
            </a:r>
            <a:r>
              <a:rPr lang="lv-LV" sz="1800" b="1" dirty="0" err="1"/>
              <a:t>acknowledged</a:t>
            </a:r>
            <a:r>
              <a:rPr lang="lv-LV" sz="1800" b="1" dirty="0"/>
              <a:t>. ” </a:t>
            </a:r>
          </a:p>
          <a:p>
            <a:pPr marL="0" marR="0" lvl="0" indent="0" algn="l" rtl="0">
              <a:spcBef>
                <a:spcPts val="0"/>
              </a:spcBef>
              <a:spcAft>
                <a:spcPts val="0"/>
              </a:spcAft>
              <a:buNone/>
            </a:pPr>
            <a:endParaRPr sz="1500" b="1"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sz="1500" b="1" dirty="0">
              <a:solidFill>
                <a:srgbClr val="333333"/>
              </a:solidFill>
              <a:latin typeface="Noto Sans"/>
              <a:ea typeface="Noto Sans"/>
              <a:cs typeface="Noto Sans"/>
              <a:sym typeface="Noto Sans"/>
            </a:endParaRPr>
          </a:p>
          <a:p>
            <a:pPr lvl="0"/>
            <a:r>
              <a:rPr lang="lv" sz="1500" dirty="0">
                <a:solidFill>
                  <a:srgbClr val="333333"/>
                </a:solidFill>
                <a:latin typeface="Noto Sans"/>
                <a:ea typeface="Noto Sans"/>
                <a:cs typeface="Noto Sans"/>
                <a:sym typeface="Noto Sans"/>
              </a:rPr>
              <a:t>Andis Lenšs, </a:t>
            </a:r>
            <a:r>
              <a:rPr lang="en-US" sz="1500" dirty="0">
                <a:solidFill>
                  <a:srgbClr val="333333"/>
                </a:solidFill>
                <a:latin typeface="Noto Sans"/>
                <a:ea typeface="Noto Sans"/>
                <a:cs typeface="Noto Sans"/>
                <a:sym typeface="Noto Sans"/>
              </a:rPr>
              <a:t>dean of the district, dean of the Martin Luther Cathedral in Daugavpils</a:t>
            </a:r>
            <a:r>
              <a:rPr lang="lv" sz="1500" dirty="0">
                <a:solidFill>
                  <a:srgbClr val="333333"/>
                </a:solidFill>
                <a:latin typeface="Noto Sans"/>
                <a:ea typeface="Noto Sans"/>
                <a:cs typeface="Noto Sans"/>
                <a:sym typeface="Noto Sans"/>
              </a:rPr>
              <a:t>, comment in LATVIJAS AVĪZE, 03.11.2015</a:t>
            </a:r>
            <a:endParaRPr sz="1500"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sz="1700" dirty="0">
              <a:solidFill>
                <a:srgbClr val="333333"/>
              </a:solidFill>
              <a:latin typeface="Noto Sans"/>
              <a:ea typeface="Noto Sans"/>
              <a:cs typeface="Noto Sans"/>
              <a:sym typeface="Noto Sans"/>
            </a:endParaRPr>
          </a:p>
        </p:txBody>
      </p:sp>
    </p:spTree>
    <p:extLst>
      <p:ext uri="{BB962C8B-B14F-4D97-AF65-F5344CB8AC3E}">
        <p14:creationId xmlns:p14="http://schemas.microsoft.com/office/powerpoint/2010/main" val="33650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1"/>
          <p:cNvSpPr txBox="1"/>
          <p:nvPr/>
        </p:nvSpPr>
        <p:spPr>
          <a:xfrm>
            <a:off x="653102" y="163270"/>
            <a:ext cx="8163900" cy="979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RE</a:t>
            </a:r>
            <a:r>
              <a:rPr lang="lv-LV" sz="3000" b="1" strike="noStrike" dirty="0">
                <a:solidFill>
                  <a:srgbClr val="333333"/>
                </a:solidFill>
                <a:latin typeface="Noto Sans"/>
                <a:ea typeface="Noto Sans"/>
                <a:cs typeface="Noto Sans"/>
                <a:sym typeface="Noto Sans"/>
              </a:rPr>
              <a:t>SULTS</a:t>
            </a:r>
            <a:r>
              <a:rPr lang="lv" sz="3000" b="1" strike="noStrike" dirty="0">
                <a:solidFill>
                  <a:srgbClr val="333333"/>
                </a:solidFill>
                <a:latin typeface="Noto Sans"/>
                <a:ea typeface="Noto Sans"/>
                <a:cs typeface="Noto Sans"/>
                <a:sym typeface="Noto Sans"/>
              </a:rPr>
              <a:t>:</a:t>
            </a:r>
            <a:r>
              <a:rPr lang="lv" sz="3000" b="1" dirty="0">
                <a:solidFill>
                  <a:srgbClr val="333333"/>
                </a:solidFill>
                <a:latin typeface="Noto Sans"/>
                <a:ea typeface="Noto Sans"/>
                <a:cs typeface="Noto Sans"/>
                <a:sym typeface="Noto Sans"/>
              </a:rPr>
              <a:t> </a:t>
            </a:r>
            <a:r>
              <a:rPr lang="lv-LV" sz="3000" b="1" strike="noStrike" dirty="0">
                <a:solidFill>
                  <a:srgbClr val="333333"/>
                </a:solidFill>
                <a:latin typeface="Noto Sans"/>
                <a:ea typeface="Noto Sans"/>
                <a:cs typeface="Noto Sans"/>
                <a:sym typeface="Noto Sans"/>
              </a:rPr>
              <a:t>INTERNET MEDIA DELFI AND TVNET</a:t>
            </a:r>
            <a:endParaRPr sz="3000" b="1" strike="noStrike" dirty="0">
              <a:solidFill>
                <a:srgbClr val="333333"/>
              </a:solidFill>
              <a:latin typeface="Noto Sans"/>
              <a:ea typeface="Noto Sans"/>
              <a:cs typeface="Noto Sans"/>
              <a:sym typeface="Noto Sans"/>
            </a:endParaRPr>
          </a:p>
        </p:txBody>
      </p:sp>
      <p:sp>
        <p:nvSpPr>
          <p:cNvPr id="323" name="Google Shape;323;p61"/>
          <p:cNvSpPr txBox="1"/>
          <p:nvPr/>
        </p:nvSpPr>
        <p:spPr>
          <a:xfrm>
            <a:off x="653100" y="1046480"/>
            <a:ext cx="8368980" cy="4050070"/>
          </a:xfrm>
          <a:prstGeom prst="rect">
            <a:avLst/>
          </a:prstGeom>
          <a:noFill/>
          <a:ln>
            <a:noFill/>
          </a:ln>
        </p:spPr>
        <p:txBody>
          <a:bodyPr spcFirstLastPara="1" wrap="square" lIns="0" tIns="0" rIns="0" bIns="0" anchor="t" anchorCtr="0">
            <a:noAutofit/>
          </a:bodyPr>
          <a:lstStyle/>
          <a:p>
            <a:r>
              <a:rPr lang="lv-LV" sz="1800" i="1" dirty="0" err="1"/>
              <a:t>Discourse</a:t>
            </a:r>
            <a:r>
              <a:rPr lang="lv-LV" sz="1800" i="1" dirty="0"/>
              <a:t> </a:t>
            </a:r>
            <a:r>
              <a:rPr lang="lv-LV" sz="1800" i="1" dirty="0" err="1"/>
              <a:t>of</a:t>
            </a:r>
            <a:r>
              <a:rPr lang="lv-LV" sz="1800" i="1" dirty="0"/>
              <a:t> </a:t>
            </a:r>
            <a:r>
              <a:rPr lang="lv-LV" sz="1800" i="1" dirty="0" err="1"/>
              <a:t>practicalities</a:t>
            </a:r>
            <a:endParaRPr lang="lv-LV" sz="1800" i="1" dirty="0"/>
          </a:p>
          <a:p>
            <a:r>
              <a:rPr lang="lv-LV" sz="1800" dirty="0" err="1"/>
              <a:t>Direct</a:t>
            </a:r>
            <a:r>
              <a:rPr lang="lv-LV" sz="1800" dirty="0"/>
              <a:t> references to </a:t>
            </a:r>
            <a:r>
              <a:rPr lang="lv-LV" sz="1800" dirty="0" err="1"/>
              <a:t>biological</a:t>
            </a:r>
            <a:r>
              <a:rPr lang="lv-LV" sz="1800" dirty="0"/>
              <a:t> </a:t>
            </a:r>
            <a:r>
              <a:rPr lang="lv-LV" sz="1800" dirty="0" err="1"/>
              <a:t>differences</a:t>
            </a:r>
            <a:r>
              <a:rPr lang="lv-LV" sz="1800" dirty="0"/>
              <a:t> </a:t>
            </a:r>
            <a:r>
              <a:rPr lang="lv-LV" sz="1800" dirty="0" err="1"/>
              <a:t>are</a:t>
            </a:r>
            <a:r>
              <a:rPr lang="lv-LV" sz="1800" dirty="0"/>
              <a:t> </a:t>
            </a:r>
            <a:r>
              <a:rPr lang="lv-LV" sz="1800" b="1" dirty="0" err="1"/>
              <a:t>not</a:t>
            </a:r>
            <a:r>
              <a:rPr lang="lv-LV" sz="1800" b="1" dirty="0"/>
              <a:t> </a:t>
            </a:r>
            <a:r>
              <a:rPr lang="lv-LV" sz="1800" b="1" dirty="0" err="1"/>
              <a:t>evident</a:t>
            </a:r>
            <a:r>
              <a:rPr lang="lv-LV" sz="1800" dirty="0"/>
              <a:t>. </a:t>
            </a:r>
          </a:p>
          <a:p>
            <a:r>
              <a:rPr lang="lv-LV" sz="1800" dirty="0" err="1"/>
              <a:t>Some</a:t>
            </a:r>
            <a:r>
              <a:rPr lang="lv-LV" sz="1800" dirty="0"/>
              <a:t> </a:t>
            </a:r>
            <a:r>
              <a:rPr lang="lv-LV" sz="1800" dirty="0" err="1"/>
              <a:t>of</a:t>
            </a:r>
            <a:r>
              <a:rPr lang="lv-LV" sz="1800" dirty="0"/>
              <a:t> </a:t>
            </a:r>
            <a:r>
              <a:rPr lang="lv-LV" sz="1800" dirty="0" err="1"/>
              <a:t>the</a:t>
            </a:r>
            <a:r>
              <a:rPr lang="lv-LV" sz="1800" dirty="0"/>
              <a:t> arguments </a:t>
            </a:r>
            <a:r>
              <a:rPr lang="lv-LV" sz="1800" dirty="0" err="1"/>
              <a:t>refering</a:t>
            </a:r>
            <a:r>
              <a:rPr lang="lv-LV" sz="1800" dirty="0"/>
              <a:t> to </a:t>
            </a:r>
            <a:r>
              <a:rPr lang="lv-LV" sz="1800" dirty="0" err="1"/>
              <a:t>the</a:t>
            </a:r>
            <a:r>
              <a:rPr lang="lv-LV" sz="1800" dirty="0"/>
              <a:t> </a:t>
            </a:r>
            <a:r>
              <a:rPr lang="lv-LV" sz="1800" dirty="0" err="1"/>
              <a:t>practical</a:t>
            </a:r>
            <a:r>
              <a:rPr lang="lv-LV" sz="1800" dirty="0"/>
              <a:t> </a:t>
            </a:r>
            <a:r>
              <a:rPr lang="lv-LV" sz="1800" dirty="0" err="1"/>
              <a:t>realm</a:t>
            </a:r>
            <a:r>
              <a:rPr lang="lv-LV" sz="1800" dirty="0"/>
              <a:t> </a:t>
            </a:r>
            <a:r>
              <a:rPr lang="lv-LV" sz="1800" b="1" dirty="0" err="1"/>
              <a:t>might</a:t>
            </a:r>
            <a:r>
              <a:rPr lang="lv-LV" sz="1800" b="1" dirty="0"/>
              <a:t> </a:t>
            </a:r>
            <a:r>
              <a:rPr lang="lv-LV" sz="1800" b="1" dirty="0" err="1"/>
              <a:t>imply</a:t>
            </a:r>
            <a:r>
              <a:rPr lang="lv-LV" sz="1800" b="1" dirty="0"/>
              <a:t> </a:t>
            </a:r>
            <a:r>
              <a:rPr lang="lv-LV" sz="1800" b="1" dirty="0" err="1"/>
              <a:t>an</a:t>
            </a:r>
            <a:r>
              <a:rPr lang="lv-LV" sz="1800" b="1" dirty="0"/>
              <a:t> </a:t>
            </a:r>
            <a:r>
              <a:rPr lang="lv-LV" sz="1800" b="1" dirty="0" err="1"/>
              <a:t>essentialist</a:t>
            </a:r>
            <a:r>
              <a:rPr lang="lv-LV" sz="1800" b="1" dirty="0"/>
              <a:t> </a:t>
            </a:r>
            <a:r>
              <a:rPr lang="lv-LV" sz="1800" b="1" dirty="0" err="1"/>
              <a:t>view</a:t>
            </a:r>
            <a:r>
              <a:rPr lang="lv-LV" sz="1800" b="1" dirty="0"/>
              <a:t> </a:t>
            </a:r>
            <a:r>
              <a:rPr lang="lv-LV" sz="1800" b="1" dirty="0" err="1"/>
              <a:t>of</a:t>
            </a:r>
            <a:r>
              <a:rPr lang="lv-LV" sz="1800" b="1" dirty="0"/>
              <a:t> </a:t>
            </a:r>
            <a:r>
              <a:rPr lang="lv-LV" sz="1800" b="1" dirty="0" err="1"/>
              <a:t>men</a:t>
            </a:r>
            <a:r>
              <a:rPr lang="lv-LV" sz="1800" b="1" dirty="0"/>
              <a:t> </a:t>
            </a:r>
            <a:r>
              <a:rPr lang="lv-LV" sz="1800" b="1" dirty="0" err="1"/>
              <a:t>and</a:t>
            </a:r>
            <a:r>
              <a:rPr lang="lv-LV" sz="1800" b="1" dirty="0"/>
              <a:t> </a:t>
            </a:r>
            <a:r>
              <a:rPr lang="lv-LV" sz="1800" b="1" dirty="0" err="1"/>
              <a:t>women</a:t>
            </a:r>
            <a:r>
              <a:rPr lang="lv-LV" sz="1800" dirty="0"/>
              <a:t> </a:t>
            </a:r>
            <a:r>
              <a:rPr lang="lv-LV" sz="1800" dirty="0" err="1"/>
              <a:t>according</a:t>
            </a:r>
            <a:r>
              <a:rPr lang="lv-LV" sz="1800" dirty="0"/>
              <a:t> to </a:t>
            </a:r>
            <a:r>
              <a:rPr lang="lv-LV" sz="1800" dirty="0" err="1"/>
              <a:t>which</a:t>
            </a:r>
            <a:r>
              <a:rPr lang="lv-LV" sz="1800" dirty="0"/>
              <a:t> </a:t>
            </a:r>
            <a:r>
              <a:rPr lang="lv-LV" sz="1800" dirty="0" err="1"/>
              <a:t>the</a:t>
            </a:r>
            <a:r>
              <a:rPr lang="lv-LV" sz="1800" dirty="0"/>
              <a:t> </a:t>
            </a:r>
            <a:r>
              <a:rPr lang="lv-LV" sz="1800" dirty="0" err="1"/>
              <a:t>women</a:t>
            </a:r>
            <a:r>
              <a:rPr lang="lv-LV" sz="1800" dirty="0"/>
              <a:t> </a:t>
            </a:r>
            <a:r>
              <a:rPr lang="lv-LV" sz="1800" dirty="0" err="1"/>
              <a:t>are</a:t>
            </a:r>
            <a:r>
              <a:rPr lang="lv-LV" sz="1800" dirty="0"/>
              <a:t> </a:t>
            </a:r>
            <a:r>
              <a:rPr lang="lv-LV" sz="1800" dirty="0" err="1"/>
              <a:t>by</a:t>
            </a:r>
            <a:r>
              <a:rPr lang="lv-LV" sz="1800" dirty="0"/>
              <a:t> </a:t>
            </a:r>
            <a:r>
              <a:rPr lang="lv-LV" sz="1800" dirty="0" err="1"/>
              <a:t>nature</a:t>
            </a:r>
            <a:r>
              <a:rPr lang="lv-LV" sz="1800" dirty="0"/>
              <a:t> </a:t>
            </a:r>
            <a:r>
              <a:rPr lang="lv-LV" sz="1800" dirty="0" err="1"/>
              <a:t>incapable</a:t>
            </a:r>
            <a:r>
              <a:rPr lang="lv-LV" sz="1800" dirty="0"/>
              <a:t> </a:t>
            </a:r>
            <a:r>
              <a:rPr lang="lv-LV" sz="1800" dirty="0" err="1"/>
              <a:t>or</a:t>
            </a:r>
            <a:r>
              <a:rPr lang="lv-LV" sz="1800" dirty="0"/>
              <a:t> </a:t>
            </a:r>
            <a:r>
              <a:rPr lang="lv-LV" sz="1800" dirty="0" err="1"/>
              <a:t>unsuitable</a:t>
            </a:r>
            <a:r>
              <a:rPr lang="lv-LV" sz="1800" dirty="0"/>
              <a:t> </a:t>
            </a:r>
            <a:r>
              <a:rPr lang="lv-LV" sz="1800" dirty="0" err="1"/>
              <a:t>for</a:t>
            </a:r>
            <a:r>
              <a:rPr lang="lv-LV" sz="1800" dirty="0"/>
              <a:t> </a:t>
            </a:r>
            <a:r>
              <a:rPr lang="lv-LV" sz="1800" dirty="0" err="1"/>
              <a:t>priesthood</a:t>
            </a:r>
            <a:r>
              <a:rPr lang="lv-LV" sz="1800" dirty="0"/>
              <a:t>. </a:t>
            </a:r>
          </a:p>
          <a:p>
            <a:pPr marL="285750" indent="-285750">
              <a:buFontTx/>
              <a:buChar char="-"/>
            </a:pPr>
            <a:r>
              <a:rPr lang="lv-LV" sz="1800" dirty="0"/>
              <a:t>reference to </a:t>
            </a:r>
            <a:r>
              <a:rPr lang="lv-LV" sz="1800" dirty="0" err="1"/>
              <a:t>priesthood</a:t>
            </a:r>
            <a:r>
              <a:rPr lang="lv-LV" sz="1800" dirty="0"/>
              <a:t> </a:t>
            </a:r>
            <a:r>
              <a:rPr lang="lv-LV" sz="1800" dirty="0" err="1"/>
              <a:t>being</a:t>
            </a:r>
            <a:r>
              <a:rPr lang="lv-LV" sz="1800" dirty="0"/>
              <a:t> </a:t>
            </a:r>
            <a:r>
              <a:rPr lang="lv-LV" sz="1800" dirty="0" err="1"/>
              <a:t>physically</a:t>
            </a:r>
            <a:r>
              <a:rPr lang="lv-LV" sz="1800" dirty="0"/>
              <a:t> </a:t>
            </a:r>
            <a:r>
              <a:rPr lang="lv-LV" sz="1800" dirty="0" err="1"/>
              <a:t>demanding</a:t>
            </a:r>
            <a:r>
              <a:rPr lang="lv-LV" sz="1800" dirty="0"/>
              <a:t> </a:t>
            </a:r>
          </a:p>
          <a:p>
            <a:pPr marL="285750" indent="-285750">
              <a:buFontTx/>
              <a:buChar char="-"/>
            </a:pPr>
            <a:r>
              <a:rPr lang="lv-LV" sz="1800" dirty="0" err="1"/>
              <a:t>also</a:t>
            </a:r>
            <a:r>
              <a:rPr lang="lv-LV" sz="1800" dirty="0"/>
              <a:t> </a:t>
            </a:r>
            <a:r>
              <a:rPr lang="lv-LV" sz="1800" dirty="0" err="1"/>
              <a:t>within</a:t>
            </a:r>
            <a:r>
              <a:rPr lang="lv-LV" sz="1800" dirty="0"/>
              <a:t> </a:t>
            </a:r>
            <a:r>
              <a:rPr lang="lv-LV" sz="1800" dirty="0" err="1"/>
              <a:t>the</a:t>
            </a:r>
            <a:r>
              <a:rPr lang="lv-LV" sz="1800" dirty="0"/>
              <a:t> </a:t>
            </a:r>
            <a:r>
              <a:rPr lang="lv-LV" sz="1800" dirty="0" err="1"/>
              <a:t>practical</a:t>
            </a:r>
            <a:r>
              <a:rPr lang="lv-LV" sz="1800" dirty="0"/>
              <a:t> arguments in </a:t>
            </a:r>
            <a:r>
              <a:rPr lang="lv-LV" sz="1800" dirty="0" err="1"/>
              <a:t>favor</a:t>
            </a:r>
            <a:r>
              <a:rPr lang="lv-LV" sz="1800" dirty="0"/>
              <a:t> </a:t>
            </a:r>
            <a:r>
              <a:rPr lang="lv-LV" sz="1800" dirty="0" err="1"/>
              <a:t>of</a:t>
            </a:r>
            <a:r>
              <a:rPr lang="lv-LV" sz="1800" dirty="0"/>
              <a:t> </a:t>
            </a:r>
            <a:r>
              <a:rPr lang="lv-LV" sz="1800" dirty="0" err="1"/>
              <a:t>women's</a:t>
            </a:r>
            <a:r>
              <a:rPr lang="lv-LV" sz="1800" dirty="0"/>
              <a:t> </a:t>
            </a:r>
            <a:r>
              <a:rPr lang="lv-LV" sz="1800" dirty="0" err="1"/>
              <a:t>ordination</a:t>
            </a:r>
            <a:r>
              <a:rPr lang="lv-LV" sz="1800" dirty="0"/>
              <a:t> </a:t>
            </a:r>
            <a:r>
              <a:rPr lang="lv-LV" sz="1800" dirty="0" err="1"/>
              <a:t>there</a:t>
            </a:r>
            <a:r>
              <a:rPr lang="lv-LV" sz="1800" dirty="0"/>
              <a:t> </a:t>
            </a:r>
            <a:r>
              <a:rPr lang="lv-LV" sz="1800" dirty="0" err="1"/>
              <a:t>are</a:t>
            </a:r>
            <a:r>
              <a:rPr lang="lv-LV" sz="1800" dirty="0"/>
              <a:t> </a:t>
            </a:r>
            <a:r>
              <a:rPr lang="lv-LV" sz="1800" dirty="0" err="1"/>
              <a:t>some</a:t>
            </a:r>
            <a:r>
              <a:rPr lang="lv-LV" sz="1800" dirty="0"/>
              <a:t> </a:t>
            </a:r>
            <a:r>
              <a:rPr lang="lv-LV" sz="1800" dirty="0" err="1"/>
              <a:t>that</a:t>
            </a:r>
            <a:r>
              <a:rPr lang="lv-LV" sz="1800" dirty="0"/>
              <a:t> </a:t>
            </a:r>
            <a:r>
              <a:rPr lang="lv-LV" sz="1800" dirty="0" err="1"/>
              <a:t>are</a:t>
            </a:r>
            <a:r>
              <a:rPr lang="lv-LV" sz="1800" dirty="0"/>
              <a:t> </a:t>
            </a:r>
            <a:r>
              <a:rPr lang="lv-LV" sz="1800" dirty="0" err="1"/>
              <a:t>founded</a:t>
            </a:r>
            <a:r>
              <a:rPr lang="lv-LV" sz="1800" dirty="0"/>
              <a:t> </a:t>
            </a:r>
            <a:r>
              <a:rPr lang="lv-LV" sz="1800" dirty="0" err="1"/>
              <a:t>on</a:t>
            </a:r>
            <a:r>
              <a:rPr lang="lv-LV" sz="1800" dirty="0"/>
              <a:t> a </a:t>
            </a:r>
            <a:r>
              <a:rPr lang="lv-LV" sz="1800" dirty="0" err="1"/>
              <a:t>similar</a:t>
            </a:r>
            <a:r>
              <a:rPr lang="lv-LV" sz="1800" dirty="0"/>
              <a:t> </a:t>
            </a:r>
            <a:r>
              <a:rPr lang="lv-LV" sz="1800" dirty="0" err="1"/>
              <a:t>view</a:t>
            </a:r>
            <a:r>
              <a:rPr lang="lv-LV" sz="1800" dirty="0"/>
              <a:t> </a:t>
            </a:r>
            <a:r>
              <a:rPr lang="lv-LV" sz="1800" dirty="0" err="1"/>
              <a:t>naturalizing</a:t>
            </a:r>
            <a:r>
              <a:rPr lang="lv-LV" sz="1800" dirty="0"/>
              <a:t> </a:t>
            </a:r>
            <a:r>
              <a:rPr lang="lv-LV" sz="1800" dirty="0" err="1"/>
              <a:t>the</a:t>
            </a:r>
            <a:r>
              <a:rPr lang="lv-LV" sz="1800" dirty="0"/>
              <a:t> </a:t>
            </a:r>
            <a:r>
              <a:rPr lang="lv-LV" sz="1800" dirty="0" err="1"/>
              <a:t>differences</a:t>
            </a:r>
            <a:r>
              <a:rPr lang="lv-LV" sz="1800" dirty="0"/>
              <a:t> </a:t>
            </a:r>
            <a:r>
              <a:rPr lang="lv-LV" sz="1800" dirty="0" err="1"/>
              <a:t>between</a:t>
            </a:r>
            <a:r>
              <a:rPr lang="lv-LV" sz="1800" dirty="0"/>
              <a:t> </a:t>
            </a:r>
            <a:r>
              <a:rPr lang="lv-LV" sz="1800" dirty="0" err="1"/>
              <a:t>men</a:t>
            </a:r>
            <a:r>
              <a:rPr lang="lv-LV" sz="1800" dirty="0"/>
              <a:t> </a:t>
            </a:r>
            <a:r>
              <a:rPr lang="lv-LV" sz="1800" dirty="0" err="1"/>
              <a:t>and</a:t>
            </a:r>
            <a:r>
              <a:rPr lang="lv-LV" sz="1800" dirty="0"/>
              <a:t> </a:t>
            </a:r>
            <a:r>
              <a:rPr lang="lv-LV" sz="1800" dirty="0" err="1"/>
              <a:t>women</a:t>
            </a:r>
            <a:r>
              <a:rPr lang="lv-LV" sz="1800" dirty="0"/>
              <a:t> - </a:t>
            </a:r>
            <a:r>
              <a:rPr lang="lv-LV" sz="1800" dirty="0" err="1"/>
              <a:t>women</a:t>
            </a:r>
            <a:r>
              <a:rPr lang="lv-LV" sz="1800" dirty="0"/>
              <a:t> </a:t>
            </a:r>
            <a:r>
              <a:rPr lang="lv-LV" sz="1800" dirty="0" err="1"/>
              <a:t>are</a:t>
            </a:r>
            <a:r>
              <a:rPr lang="lv-LV" sz="1800" dirty="0"/>
              <a:t> </a:t>
            </a:r>
            <a:r>
              <a:rPr lang="lv-LV" sz="1800" dirty="0" err="1"/>
              <a:t>more</a:t>
            </a:r>
            <a:r>
              <a:rPr lang="lv-LV" sz="1800" dirty="0"/>
              <a:t> </a:t>
            </a:r>
            <a:r>
              <a:rPr lang="lv-LV" sz="1800" dirty="0" err="1"/>
              <a:t>empathic</a:t>
            </a:r>
            <a:r>
              <a:rPr lang="lv-LV" sz="1800" dirty="0"/>
              <a:t> </a:t>
            </a:r>
            <a:r>
              <a:rPr lang="lv-LV" sz="1800" dirty="0" err="1"/>
              <a:t>and</a:t>
            </a:r>
            <a:r>
              <a:rPr lang="lv-LV" sz="1800" dirty="0"/>
              <a:t>, </a:t>
            </a:r>
            <a:r>
              <a:rPr lang="lv-LV" sz="1800" dirty="0" err="1"/>
              <a:t>thus</a:t>
            </a:r>
            <a:r>
              <a:rPr lang="lv-LV" sz="1800" dirty="0"/>
              <a:t>, </a:t>
            </a:r>
            <a:r>
              <a:rPr lang="lv-LV" sz="1800" dirty="0" err="1"/>
              <a:t>are</a:t>
            </a:r>
            <a:r>
              <a:rPr lang="lv-LV" sz="1800" dirty="0"/>
              <a:t> </a:t>
            </a:r>
            <a:r>
              <a:rPr lang="lv-LV" sz="1800" dirty="0" err="1"/>
              <a:t>better</a:t>
            </a:r>
            <a:r>
              <a:rPr lang="lv-LV" sz="1800" dirty="0"/>
              <a:t> </a:t>
            </a:r>
            <a:r>
              <a:rPr lang="lv-LV" sz="1800" dirty="0" err="1"/>
              <a:t>suitable</a:t>
            </a:r>
            <a:r>
              <a:rPr lang="lv-LV" sz="1800" dirty="0"/>
              <a:t> </a:t>
            </a:r>
            <a:r>
              <a:rPr lang="lv-LV" sz="1800" dirty="0" err="1"/>
              <a:t>for</a:t>
            </a:r>
            <a:r>
              <a:rPr lang="lv-LV" sz="1800" dirty="0"/>
              <a:t> </a:t>
            </a:r>
            <a:r>
              <a:rPr lang="lv-LV" sz="1800" dirty="0" err="1"/>
              <a:t>at</a:t>
            </a:r>
            <a:r>
              <a:rPr lang="lv-LV" sz="1800" dirty="0"/>
              <a:t> </a:t>
            </a:r>
            <a:r>
              <a:rPr lang="lv-LV" sz="1800" dirty="0" err="1"/>
              <a:t>least</a:t>
            </a:r>
            <a:r>
              <a:rPr lang="lv-LV" sz="1800" dirty="0"/>
              <a:t> </a:t>
            </a:r>
            <a:r>
              <a:rPr lang="lv-LV" sz="1800" dirty="0" err="1"/>
              <a:t>some</a:t>
            </a:r>
            <a:r>
              <a:rPr lang="lv-LV" sz="1800" dirty="0"/>
              <a:t> </a:t>
            </a:r>
            <a:r>
              <a:rPr lang="lv-LV" sz="1800" dirty="0" err="1"/>
              <a:t>of</a:t>
            </a:r>
            <a:r>
              <a:rPr lang="lv-LV" sz="1800" dirty="0"/>
              <a:t> </a:t>
            </a:r>
            <a:r>
              <a:rPr lang="lv-LV" sz="1800" dirty="0" err="1"/>
              <a:t>the</a:t>
            </a:r>
            <a:r>
              <a:rPr lang="lv-LV" sz="1800" dirty="0"/>
              <a:t> </a:t>
            </a:r>
            <a:r>
              <a:rPr lang="lv-LV" sz="1800" dirty="0" err="1"/>
              <a:t>responsibilities</a:t>
            </a:r>
            <a:r>
              <a:rPr lang="lv-LV" sz="1800" dirty="0"/>
              <a:t> </a:t>
            </a:r>
            <a:r>
              <a:rPr lang="lv-LV" sz="1800" dirty="0" err="1"/>
              <a:t>of</a:t>
            </a:r>
            <a:r>
              <a:rPr lang="lv-LV" sz="1800" dirty="0"/>
              <a:t> </a:t>
            </a:r>
            <a:r>
              <a:rPr lang="lv-LV" sz="1800" dirty="0" err="1"/>
              <a:t>the</a:t>
            </a:r>
            <a:r>
              <a:rPr lang="lv-LV" sz="1800" dirty="0"/>
              <a:t> </a:t>
            </a:r>
            <a:r>
              <a:rPr lang="lv-LV" sz="1800" dirty="0" err="1"/>
              <a:t>priest</a:t>
            </a:r>
            <a:r>
              <a:rPr lang="lv-LV" sz="1800" dirty="0"/>
              <a:t>, </a:t>
            </a:r>
            <a:r>
              <a:rPr lang="lv-LV" sz="1800" dirty="0" err="1"/>
              <a:t>i.e</a:t>
            </a:r>
            <a:r>
              <a:rPr lang="lv-LV" sz="1800" dirty="0"/>
              <a:t>., </a:t>
            </a:r>
            <a:r>
              <a:rPr lang="lv-LV" sz="1800" dirty="0" err="1"/>
              <a:t>hearing</a:t>
            </a:r>
            <a:r>
              <a:rPr lang="lv-LV" sz="1800" dirty="0"/>
              <a:t> </a:t>
            </a:r>
            <a:r>
              <a:rPr lang="lv-LV" sz="1800" dirty="0" err="1"/>
              <a:t>parishioners</a:t>
            </a:r>
            <a:r>
              <a:rPr lang="lv-LV" sz="1800" dirty="0"/>
              <a:t> </a:t>
            </a:r>
            <a:r>
              <a:rPr lang="lv-LV" sz="1800" dirty="0" err="1"/>
              <a:t>out</a:t>
            </a:r>
            <a:r>
              <a:rPr lang="lv-LV" sz="1800" dirty="0"/>
              <a:t>. </a:t>
            </a:r>
            <a:r>
              <a:rPr lang="lv-LV" sz="1800" dirty="0" err="1"/>
              <a:t>The</a:t>
            </a:r>
            <a:r>
              <a:rPr lang="lv-LV" sz="1800" dirty="0"/>
              <a:t> </a:t>
            </a:r>
            <a:r>
              <a:rPr lang="lv-LV" sz="1800" dirty="0" err="1"/>
              <a:t>claims</a:t>
            </a:r>
            <a:r>
              <a:rPr lang="lv-LV" sz="1800" dirty="0"/>
              <a:t> </a:t>
            </a:r>
            <a:r>
              <a:rPr lang="lv-LV" sz="1800" dirty="0" err="1"/>
              <a:t>could</a:t>
            </a:r>
            <a:r>
              <a:rPr lang="lv-LV" sz="1800" dirty="0"/>
              <a:t> </a:t>
            </a:r>
            <a:r>
              <a:rPr lang="lv-LV" sz="1800" dirty="0" err="1"/>
              <a:t>plausibly</a:t>
            </a:r>
            <a:r>
              <a:rPr lang="lv-LV" sz="1800" dirty="0"/>
              <a:t> </a:t>
            </a:r>
            <a:r>
              <a:rPr lang="lv-LV" sz="1800" dirty="0" err="1"/>
              <a:t>be</a:t>
            </a:r>
            <a:r>
              <a:rPr lang="lv-LV" sz="1800" dirty="0"/>
              <a:t> </a:t>
            </a:r>
            <a:r>
              <a:rPr lang="lv-LV" sz="1800" dirty="0" err="1"/>
              <a:t>traced</a:t>
            </a:r>
            <a:r>
              <a:rPr lang="lv-LV" sz="1800" dirty="0"/>
              <a:t> </a:t>
            </a:r>
            <a:r>
              <a:rPr lang="lv-LV" sz="1800" dirty="0" err="1"/>
              <a:t>back</a:t>
            </a:r>
            <a:r>
              <a:rPr lang="lv-LV" sz="1800" dirty="0"/>
              <a:t> to </a:t>
            </a:r>
            <a:r>
              <a:rPr lang="lv-LV" sz="1800" dirty="0" err="1"/>
              <a:t>essentialist</a:t>
            </a:r>
            <a:r>
              <a:rPr lang="lv-LV" sz="1800" dirty="0"/>
              <a:t> </a:t>
            </a:r>
            <a:r>
              <a:rPr lang="lv-LV" sz="1800" dirty="0" err="1"/>
              <a:t>views</a:t>
            </a:r>
            <a:r>
              <a:rPr lang="lv-LV" sz="1800" dirty="0"/>
              <a:t> </a:t>
            </a:r>
            <a:r>
              <a:rPr lang="lv-LV" sz="1800" dirty="0" err="1"/>
              <a:t>about</a:t>
            </a:r>
            <a:r>
              <a:rPr lang="lv-LV" sz="1800" dirty="0"/>
              <a:t> </a:t>
            </a:r>
            <a:r>
              <a:rPr lang="lv-LV" sz="1800" dirty="0" err="1"/>
              <a:t>the</a:t>
            </a:r>
            <a:r>
              <a:rPr lang="lv-LV" sz="1800" dirty="0"/>
              <a:t> </a:t>
            </a:r>
            <a:r>
              <a:rPr lang="lv-LV" sz="1800" dirty="0" err="1"/>
              <a:t>differences</a:t>
            </a:r>
            <a:r>
              <a:rPr lang="lv-LV" sz="1800" dirty="0"/>
              <a:t> </a:t>
            </a:r>
            <a:r>
              <a:rPr lang="lv-LV" sz="1800" dirty="0" err="1"/>
              <a:t>between</a:t>
            </a:r>
            <a:r>
              <a:rPr lang="lv-LV" sz="1800" dirty="0"/>
              <a:t> </a:t>
            </a:r>
            <a:r>
              <a:rPr lang="lv-LV" sz="1800" dirty="0" err="1"/>
              <a:t>women</a:t>
            </a:r>
            <a:r>
              <a:rPr lang="lv-LV" sz="1800" dirty="0"/>
              <a:t> </a:t>
            </a:r>
            <a:r>
              <a:rPr lang="lv-LV" sz="1800" dirty="0" err="1"/>
              <a:t>and</a:t>
            </a:r>
            <a:r>
              <a:rPr lang="lv-LV" sz="1800" dirty="0"/>
              <a:t> </a:t>
            </a:r>
            <a:r>
              <a:rPr lang="lv-LV" sz="1800" dirty="0" err="1"/>
              <a:t>men</a:t>
            </a:r>
            <a:r>
              <a:rPr lang="lv-LV" sz="1800" dirty="0"/>
              <a:t> </a:t>
            </a:r>
            <a:r>
              <a:rPr lang="lv-LV" sz="1800" dirty="0" err="1"/>
              <a:t>being</a:t>
            </a:r>
            <a:r>
              <a:rPr lang="lv-LV" sz="1800" dirty="0"/>
              <a:t> </a:t>
            </a:r>
            <a:r>
              <a:rPr lang="lv-LV" sz="1800" dirty="0" err="1"/>
              <a:t>biologically</a:t>
            </a:r>
            <a:r>
              <a:rPr lang="lv-LV" sz="1800" dirty="0"/>
              <a:t> </a:t>
            </a:r>
            <a:r>
              <a:rPr lang="lv-LV" sz="1800" dirty="0" err="1"/>
              <a:t>determined</a:t>
            </a:r>
            <a:r>
              <a:rPr lang="lv-LV" sz="1800" dirty="0"/>
              <a:t>. </a:t>
            </a:r>
          </a:p>
          <a:p>
            <a:pPr marL="285750" indent="-285750">
              <a:buFontTx/>
              <a:buChar char="-"/>
            </a:pPr>
            <a:endParaRPr lang="lv-LV" dirty="0"/>
          </a:p>
          <a:p>
            <a:r>
              <a:rPr lang="lv-LV" u="sng" dirty="0">
                <a:hlinkClick r:id="rId3"/>
              </a:rPr>
              <a:t>https://www.delfi.lv/archive/nepazust-tulkojuma-intervija-ar-bijuso-lelb-diakoni-mariku-vidinu.d?id=35543511 </a:t>
            </a:r>
            <a:endParaRPr lang="lv-LV" dirty="0"/>
          </a:p>
          <a:p>
            <a:r>
              <a:rPr lang="lv-LV" u="sng" dirty="0">
                <a:hlinkClick r:id="rId4"/>
              </a:rPr>
              <a:t>https://www.tvnet.lv/5234604/sieviete-macitaja-man-gadiem-krimta-ka-sievietes-latvija-neordine</a:t>
            </a:r>
            <a:r>
              <a:rPr lang="lv-LV" dirty="0"/>
              <a:t> </a:t>
            </a:r>
          </a:p>
        </p:txBody>
      </p:sp>
    </p:spTree>
    <p:extLst>
      <p:ext uri="{BB962C8B-B14F-4D97-AF65-F5344CB8AC3E}">
        <p14:creationId xmlns:p14="http://schemas.microsoft.com/office/powerpoint/2010/main" val="263479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6"/>
          <p:cNvSpPr txBox="1"/>
          <p:nvPr/>
        </p:nvSpPr>
        <p:spPr>
          <a:xfrm>
            <a:off x="653102" y="163270"/>
            <a:ext cx="8163900" cy="979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RE</a:t>
            </a:r>
            <a:r>
              <a:rPr lang="lv-LV" sz="3000" b="1" strike="noStrike" dirty="0">
                <a:solidFill>
                  <a:srgbClr val="333333"/>
                </a:solidFill>
                <a:latin typeface="Noto Sans"/>
                <a:ea typeface="Noto Sans"/>
                <a:cs typeface="Noto Sans"/>
                <a:sym typeface="Noto Sans"/>
              </a:rPr>
              <a:t>S</a:t>
            </a:r>
            <a:r>
              <a:rPr lang="lv" sz="3000" b="1" strike="noStrike" dirty="0">
                <a:solidFill>
                  <a:srgbClr val="333333"/>
                </a:solidFill>
                <a:latin typeface="Noto Sans"/>
                <a:ea typeface="Noto Sans"/>
                <a:cs typeface="Noto Sans"/>
                <a:sym typeface="Noto Sans"/>
              </a:rPr>
              <a:t>ULT</a:t>
            </a:r>
            <a:r>
              <a:rPr lang="lv-LV" sz="3000" b="1" strike="noStrike" dirty="0">
                <a:solidFill>
                  <a:srgbClr val="333333"/>
                </a:solidFill>
                <a:latin typeface="Noto Sans"/>
                <a:ea typeface="Noto Sans"/>
                <a:cs typeface="Noto Sans"/>
                <a:sym typeface="Noto Sans"/>
              </a:rPr>
              <a:t>S</a:t>
            </a:r>
            <a:r>
              <a:rPr lang="lv" sz="3000" b="1" strike="noStrike" dirty="0">
                <a:solidFill>
                  <a:srgbClr val="333333"/>
                </a:solidFill>
                <a:latin typeface="Noto Sans"/>
                <a:ea typeface="Noto Sans"/>
                <a:cs typeface="Noto Sans"/>
                <a:sym typeface="Noto Sans"/>
              </a:rPr>
              <a:t>: </a:t>
            </a:r>
            <a:r>
              <a:rPr lang="lv-LV" sz="3000" b="1" strike="noStrike" dirty="0">
                <a:solidFill>
                  <a:srgbClr val="333333"/>
                </a:solidFill>
                <a:latin typeface="Noto Sans"/>
                <a:ea typeface="Noto Sans"/>
                <a:cs typeface="Noto Sans"/>
                <a:sym typeface="Noto Sans"/>
              </a:rPr>
              <a:t>SECULAR PAPERS: </a:t>
            </a:r>
            <a:r>
              <a:rPr lang="lv" sz="3000" b="1" strike="noStrike" dirty="0">
                <a:solidFill>
                  <a:srgbClr val="333333"/>
                </a:solidFill>
                <a:latin typeface="Noto Sans"/>
                <a:ea typeface="Noto Sans"/>
                <a:cs typeface="Noto Sans"/>
                <a:sym typeface="Noto Sans"/>
              </a:rPr>
              <a:t>DIENA</a:t>
            </a:r>
            <a:endParaRPr sz="3000" b="1" strike="noStrike" dirty="0">
              <a:solidFill>
                <a:srgbClr val="333333"/>
              </a:solidFill>
              <a:latin typeface="Noto Sans"/>
              <a:ea typeface="Noto Sans"/>
              <a:cs typeface="Noto Sans"/>
              <a:sym typeface="Noto Sans"/>
            </a:endParaRPr>
          </a:p>
        </p:txBody>
      </p:sp>
      <p:sp>
        <p:nvSpPr>
          <p:cNvPr id="291" name="Google Shape;291;p56"/>
          <p:cNvSpPr txBox="1"/>
          <p:nvPr/>
        </p:nvSpPr>
        <p:spPr>
          <a:xfrm>
            <a:off x="480750" y="725424"/>
            <a:ext cx="8514900" cy="456467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900" dirty="0">
              <a:solidFill>
                <a:srgbClr val="333333"/>
              </a:solidFill>
              <a:latin typeface="Noto Sans"/>
              <a:ea typeface="Noto Sans"/>
              <a:cs typeface="Noto Sans"/>
              <a:sym typeface="Noto Sans"/>
            </a:endParaRPr>
          </a:p>
          <a:p>
            <a:pPr lvl="0"/>
            <a:r>
              <a:rPr lang="en-US" sz="1900" dirty="0">
                <a:solidFill>
                  <a:srgbClr val="333333"/>
                </a:solidFill>
                <a:latin typeface="Noto Sans"/>
                <a:ea typeface="Noto Sans"/>
                <a:cs typeface="Noto Sans"/>
                <a:sym typeface="Noto Sans"/>
              </a:rPr>
              <a:t>Arguments of women pastors, evangelists, theology students</a:t>
            </a:r>
            <a:r>
              <a:rPr lang="lv-LV" sz="1900" dirty="0">
                <a:solidFill>
                  <a:srgbClr val="333333"/>
                </a:solidFill>
                <a:latin typeface="Noto Sans"/>
                <a:ea typeface="Noto Sans"/>
                <a:cs typeface="Noto Sans"/>
                <a:sym typeface="Noto Sans"/>
              </a:rPr>
              <a:t> - </a:t>
            </a:r>
          </a:p>
          <a:p>
            <a:pPr lvl="0"/>
            <a:r>
              <a:rPr lang="en-US" sz="1900" dirty="0">
                <a:solidFill>
                  <a:srgbClr val="333333"/>
                </a:solidFill>
                <a:latin typeface="Noto Sans"/>
                <a:ea typeface="Noto Sans"/>
                <a:cs typeface="Noto Sans"/>
                <a:sym typeface="Noto Sans"/>
              </a:rPr>
              <a:t>the discourse of rejection, </a:t>
            </a:r>
            <a:r>
              <a:rPr lang="en-US" sz="1900" b="1" dirty="0">
                <a:solidFill>
                  <a:srgbClr val="333333"/>
                </a:solidFill>
                <a:latin typeface="Noto Sans"/>
                <a:ea typeface="Noto Sans"/>
                <a:cs typeface="Noto Sans"/>
                <a:sym typeface="Noto Sans"/>
              </a:rPr>
              <a:t>disappointment</a:t>
            </a:r>
            <a:r>
              <a:rPr lang="lv-LV" sz="1900" b="1" dirty="0">
                <a:solidFill>
                  <a:srgbClr val="333333"/>
                </a:solidFill>
                <a:latin typeface="Noto Sans"/>
                <a:ea typeface="Noto Sans"/>
                <a:cs typeface="Noto Sans"/>
                <a:sym typeface="Noto Sans"/>
              </a:rPr>
              <a:t>,</a:t>
            </a:r>
            <a:r>
              <a:rPr lang="lv-LV" sz="1900" dirty="0">
                <a:solidFill>
                  <a:srgbClr val="333333"/>
                </a:solidFill>
                <a:latin typeface="Noto Sans"/>
                <a:ea typeface="Noto Sans"/>
                <a:cs typeface="Noto Sans"/>
                <a:sym typeface="Noto Sans"/>
              </a:rPr>
              <a:t> </a:t>
            </a:r>
            <a:r>
              <a:rPr lang="en-US" sz="1900" dirty="0">
                <a:solidFill>
                  <a:srgbClr val="333333"/>
                </a:solidFill>
                <a:latin typeface="Noto Sans"/>
                <a:ea typeface="Noto Sans"/>
                <a:cs typeface="Noto Sans"/>
                <a:sym typeface="Noto Sans"/>
              </a:rPr>
              <a:t>the discourse of injustice</a:t>
            </a:r>
            <a:endParaRPr sz="2100" dirty="0">
              <a:solidFill>
                <a:srgbClr val="333333"/>
              </a:solidFill>
              <a:latin typeface="Noto Sans"/>
              <a:ea typeface="Noto Sans"/>
              <a:cs typeface="Noto Sans"/>
              <a:sym typeface="Noto Sans"/>
            </a:endParaRPr>
          </a:p>
          <a:p>
            <a:pPr lvl="0">
              <a:spcBef>
                <a:spcPts val="1200"/>
              </a:spcBef>
            </a:pPr>
            <a:r>
              <a:rPr lang="lv-LV" sz="1600" b="1" dirty="0" err="1">
                <a:solidFill>
                  <a:srgbClr val="5A5A5A"/>
                </a:solidFill>
              </a:rPr>
              <a:t>Physical</a:t>
            </a:r>
            <a:r>
              <a:rPr lang="lv-LV" sz="1600" b="1" dirty="0">
                <a:solidFill>
                  <a:srgbClr val="5A5A5A"/>
                </a:solidFill>
              </a:rPr>
              <a:t> </a:t>
            </a:r>
            <a:r>
              <a:rPr lang="lv-LV" sz="1600" b="1" dirty="0" err="1">
                <a:solidFill>
                  <a:srgbClr val="5A5A5A"/>
                </a:solidFill>
              </a:rPr>
              <a:t>weakness</a:t>
            </a:r>
            <a:r>
              <a:rPr lang="lv-LV" sz="1600" b="1" dirty="0">
                <a:solidFill>
                  <a:srgbClr val="5A5A5A"/>
                </a:solidFill>
              </a:rPr>
              <a:t>? </a:t>
            </a:r>
            <a:r>
              <a:rPr lang="lv-LV" sz="1600" dirty="0">
                <a:solidFill>
                  <a:srgbClr val="5A5A5A"/>
                </a:solidFill>
              </a:rPr>
              <a:t>«</a:t>
            </a:r>
            <a:r>
              <a:rPr lang="lv-LV" sz="1600" dirty="0" err="1">
                <a:solidFill>
                  <a:srgbClr val="5A5A5A"/>
                </a:solidFill>
              </a:rPr>
              <a:t>At</a:t>
            </a:r>
            <a:r>
              <a:rPr lang="en-US" sz="1600" dirty="0">
                <a:solidFill>
                  <a:srgbClr val="5A5A5A"/>
                </a:solidFill>
              </a:rPr>
              <a:t> least one gets the impression that they think - God forbid, women will turn out to be more educated, smarter, the congregation will trust them more. Nowhere does it say a woman can't be a pastor because </a:t>
            </a:r>
            <a:r>
              <a:rPr lang="en-US" sz="1600" b="1" dirty="0">
                <a:solidFill>
                  <a:srgbClr val="5A5A5A"/>
                </a:solidFill>
              </a:rPr>
              <a:t>it's hard</a:t>
            </a:r>
            <a:r>
              <a:rPr lang="en-US" sz="1600" dirty="0">
                <a:solidFill>
                  <a:srgbClr val="5A5A5A"/>
                </a:solidFill>
              </a:rPr>
              <a:t>. Of course, a </a:t>
            </a:r>
            <a:r>
              <a:rPr lang="en-US" sz="1600" b="1" dirty="0">
                <a:solidFill>
                  <a:srgbClr val="5A5A5A"/>
                </a:solidFill>
              </a:rPr>
              <a:t>woman is weaker</a:t>
            </a:r>
            <a:r>
              <a:rPr lang="en-US" sz="1600" dirty="0">
                <a:solidFill>
                  <a:srgbClr val="5A5A5A"/>
                </a:solidFill>
              </a:rPr>
              <a:t>, but men tend to be weak too, and I wonder if the professions of a lawyer or a doctor are easier</a:t>
            </a:r>
            <a:r>
              <a:rPr lang="lv-LV" sz="1600" dirty="0">
                <a:solidFill>
                  <a:srgbClr val="5A5A5A"/>
                </a:solidFill>
              </a:rPr>
              <a:t>.»</a:t>
            </a:r>
          </a:p>
          <a:p>
            <a:pPr lvl="0">
              <a:spcBef>
                <a:spcPts val="1200"/>
              </a:spcBef>
            </a:pPr>
            <a:r>
              <a:rPr lang="lv-LV" sz="1600" b="1" dirty="0" err="1">
                <a:solidFill>
                  <a:srgbClr val="5A5A5A"/>
                </a:solidFill>
              </a:rPr>
              <a:t>Lack</a:t>
            </a:r>
            <a:r>
              <a:rPr lang="lv-LV" sz="1600" b="1" dirty="0">
                <a:solidFill>
                  <a:srgbClr val="5A5A5A"/>
                </a:solidFill>
              </a:rPr>
              <a:t> </a:t>
            </a:r>
            <a:r>
              <a:rPr lang="lv-LV" sz="1600" b="1" dirty="0" err="1">
                <a:solidFill>
                  <a:srgbClr val="5A5A5A"/>
                </a:solidFill>
              </a:rPr>
              <a:t>of</a:t>
            </a:r>
            <a:r>
              <a:rPr lang="lv-LV" sz="1600" b="1" dirty="0">
                <a:solidFill>
                  <a:srgbClr val="5A5A5A"/>
                </a:solidFill>
              </a:rPr>
              <a:t> </a:t>
            </a:r>
            <a:r>
              <a:rPr lang="lv-LV" sz="1600" b="1" dirty="0" err="1">
                <a:solidFill>
                  <a:srgbClr val="5A5A5A"/>
                </a:solidFill>
              </a:rPr>
              <a:t>intelligence</a:t>
            </a:r>
            <a:r>
              <a:rPr lang="lv-LV" sz="1600" dirty="0">
                <a:solidFill>
                  <a:srgbClr val="5A5A5A"/>
                </a:solidFill>
              </a:rPr>
              <a:t>? </a:t>
            </a:r>
            <a:r>
              <a:rPr lang="en-US" sz="1600" dirty="0">
                <a:solidFill>
                  <a:srgbClr val="5A5A5A"/>
                </a:solidFill>
              </a:rPr>
              <a:t>"If we accept that when Christ came into the world, the situation has changed radically, then we must be consistent to the end. Why can a man who has graduated from the </a:t>
            </a:r>
            <a:r>
              <a:rPr lang="lv-LV" sz="1600" dirty="0">
                <a:solidFill>
                  <a:srgbClr val="5A5A5A"/>
                </a:solidFill>
              </a:rPr>
              <a:t>F</a:t>
            </a:r>
            <a:r>
              <a:rPr lang="en-US" sz="1600" dirty="0" err="1">
                <a:solidFill>
                  <a:srgbClr val="5A5A5A"/>
                </a:solidFill>
              </a:rPr>
              <a:t>aculty</a:t>
            </a:r>
            <a:r>
              <a:rPr lang="lv-LV" sz="1600" dirty="0">
                <a:solidFill>
                  <a:srgbClr val="5A5A5A"/>
                </a:solidFill>
              </a:rPr>
              <a:t> </a:t>
            </a:r>
            <a:r>
              <a:rPr lang="lv-LV" sz="1600" dirty="0" err="1">
                <a:solidFill>
                  <a:srgbClr val="5A5A5A"/>
                </a:solidFill>
              </a:rPr>
              <a:t>of</a:t>
            </a:r>
            <a:r>
              <a:rPr lang="en-US" sz="1600" dirty="0">
                <a:solidFill>
                  <a:srgbClr val="5A5A5A"/>
                </a:solidFill>
              </a:rPr>
              <a:t> </a:t>
            </a:r>
            <a:r>
              <a:rPr lang="lv-LV" sz="1600" dirty="0">
                <a:solidFill>
                  <a:srgbClr val="5A5A5A"/>
                </a:solidFill>
              </a:rPr>
              <a:t>T</a:t>
            </a:r>
            <a:r>
              <a:rPr lang="en-US" sz="1600" dirty="0" err="1">
                <a:solidFill>
                  <a:srgbClr val="5A5A5A"/>
                </a:solidFill>
              </a:rPr>
              <a:t>heology</a:t>
            </a:r>
            <a:r>
              <a:rPr lang="lv-LV" sz="1600" dirty="0">
                <a:solidFill>
                  <a:srgbClr val="5A5A5A"/>
                </a:solidFill>
              </a:rPr>
              <a:t> </a:t>
            </a:r>
            <a:r>
              <a:rPr lang="en-US" sz="1600" dirty="0">
                <a:solidFill>
                  <a:srgbClr val="5A5A5A"/>
                </a:solidFill>
              </a:rPr>
              <a:t>be a pastor, but a woman who has received exactly the </a:t>
            </a:r>
            <a:r>
              <a:rPr lang="en-US" sz="1600" b="1" dirty="0">
                <a:solidFill>
                  <a:srgbClr val="5A5A5A"/>
                </a:solidFill>
              </a:rPr>
              <a:t>same education </a:t>
            </a:r>
            <a:r>
              <a:rPr lang="en-US" sz="1600" dirty="0">
                <a:solidFill>
                  <a:srgbClr val="5A5A5A"/>
                </a:solidFill>
              </a:rPr>
              <a:t>cannot? The course mates that I have spoken in front of in the exams are now</a:t>
            </a:r>
            <a:r>
              <a:rPr lang="lv-LV" sz="1600" dirty="0">
                <a:solidFill>
                  <a:srgbClr val="5A5A5A"/>
                </a:solidFill>
              </a:rPr>
              <a:t> </a:t>
            </a:r>
            <a:r>
              <a:rPr lang="lv-LV" sz="1600" dirty="0" err="1">
                <a:solidFill>
                  <a:srgbClr val="5A5A5A"/>
                </a:solidFill>
              </a:rPr>
              <a:t>pastors</a:t>
            </a:r>
            <a:r>
              <a:rPr lang="en-US" sz="1600" dirty="0">
                <a:solidFill>
                  <a:srgbClr val="5A5A5A"/>
                </a:solidFill>
              </a:rPr>
              <a:t>. I consider it a kind of discrimination against women,»</a:t>
            </a:r>
            <a:endParaRPr lang="lv-LV" sz="1600" dirty="0">
              <a:solidFill>
                <a:srgbClr val="5A5A5A"/>
              </a:solidFill>
            </a:endParaRPr>
          </a:p>
          <a:p>
            <a:pPr lvl="0">
              <a:spcBef>
                <a:spcPts val="1200"/>
              </a:spcBef>
            </a:pPr>
            <a:r>
              <a:rPr lang="lv" sz="1100" dirty="0">
                <a:solidFill>
                  <a:srgbClr val="5A5A5A"/>
                </a:solidFill>
              </a:rPr>
              <a:t>Zaiga Kotāne, DIENA, 17.07.1998</a:t>
            </a:r>
            <a:endParaRPr sz="1100" dirty="0">
              <a:solidFill>
                <a:srgbClr val="5A5A5A"/>
              </a:solidFill>
            </a:endParaRPr>
          </a:p>
          <a:p>
            <a:pPr marL="0" marR="0" lvl="0" indent="0" algn="l" rtl="0">
              <a:spcBef>
                <a:spcPts val="1200"/>
              </a:spcBef>
              <a:spcAft>
                <a:spcPts val="0"/>
              </a:spcAft>
              <a:buNone/>
            </a:pPr>
            <a:endParaRPr sz="1900" dirty="0">
              <a:solidFill>
                <a:srgbClr val="333333"/>
              </a:solidFill>
              <a:latin typeface="Noto Sans"/>
              <a:ea typeface="Noto Sans"/>
              <a:cs typeface="Noto Sans"/>
              <a:sym typeface="Noto Sans"/>
            </a:endParaRPr>
          </a:p>
        </p:txBody>
      </p:sp>
    </p:spTree>
    <p:extLst>
      <p:ext uri="{BB962C8B-B14F-4D97-AF65-F5344CB8AC3E}">
        <p14:creationId xmlns:p14="http://schemas.microsoft.com/office/powerpoint/2010/main" val="240776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2"/>
          <p:cNvSpPr txBox="1">
            <a:spLocks noGrp="1"/>
          </p:cNvSpPr>
          <p:nvPr>
            <p:ph type="title"/>
          </p:nvPr>
        </p:nvSpPr>
        <p:spPr>
          <a:xfrm>
            <a:off x="653102" y="163270"/>
            <a:ext cx="8163900" cy="979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lv-LV" sz="2400" b="1" dirty="0">
                <a:solidFill>
                  <a:srgbClr val="333333"/>
                </a:solidFill>
                <a:latin typeface="Noto Sans"/>
                <a:ea typeface="Noto Sans"/>
                <a:cs typeface="Noto Sans"/>
                <a:sym typeface="Noto Sans"/>
              </a:rPr>
              <a:t>RESULTS: REACTION: RELIGIOUS PAPER: </a:t>
            </a:r>
            <a:r>
              <a:rPr lang="lv" sz="2400" b="1" dirty="0">
                <a:solidFill>
                  <a:srgbClr val="333333"/>
                </a:solidFill>
                <a:latin typeface="Noto Sans"/>
                <a:ea typeface="Noto Sans"/>
                <a:cs typeface="Noto Sans"/>
                <a:sym typeface="Noto Sans"/>
              </a:rPr>
              <a:t>SVĒTDIENAS RĪTS</a:t>
            </a:r>
            <a:endParaRPr dirty="0"/>
          </a:p>
        </p:txBody>
      </p:sp>
      <p:sp>
        <p:nvSpPr>
          <p:cNvPr id="267" name="Google Shape;267;p52"/>
          <p:cNvSpPr txBox="1">
            <a:spLocks noGrp="1"/>
          </p:cNvSpPr>
          <p:nvPr>
            <p:ph type="body" idx="1"/>
          </p:nvPr>
        </p:nvSpPr>
        <p:spPr>
          <a:xfrm>
            <a:off x="653102" y="1306159"/>
            <a:ext cx="8163900" cy="3102000"/>
          </a:xfrm>
          <a:prstGeom prst="rect">
            <a:avLst/>
          </a:prstGeom>
        </p:spPr>
        <p:txBody>
          <a:bodyPr spcFirstLastPara="1" wrap="square" lIns="0" tIns="0" rIns="0" bIns="0" anchor="t" anchorCtr="0">
            <a:noAutofit/>
          </a:bodyPr>
          <a:lstStyle/>
          <a:p>
            <a:pPr marL="0" lvl="0" indent="0">
              <a:buClr>
                <a:schemeClr val="dk1"/>
              </a:buClr>
              <a:buSzPts val="1100"/>
            </a:pPr>
            <a:endParaRPr lang="lv-LV" sz="1700" dirty="0">
              <a:solidFill>
                <a:srgbClr val="333333"/>
              </a:solidFill>
              <a:latin typeface="Noto Sans"/>
              <a:ea typeface="Noto Sans"/>
              <a:cs typeface="Noto Sans"/>
              <a:sym typeface="Noto Sans"/>
            </a:endParaRPr>
          </a:p>
          <a:p>
            <a:pPr marL="0" lvl="0" indent="0">
              <a:buClr>
                <a:schemeClr val="dk1"/>
              </a:buClr>
              <a:buSzPts val="1100"/>
            </a:pPr>
            <a:r>
              <a:rPr lang="lv-LV" sz="1700" dirty="0" err="1">
                <a:solidFill>
                  <a:srgbClr val="333333"/>
                </a:solidFill>
                <a:latin typeface="Noto Sans"/>
                <a:ea typeface="Noto Sans"/>
                <a:cs typeface="Noto Sans"/>
                <a:sym typeface="Noto Sans"/>
              </a:rPr>
              <a:t>Reaction</a:t>
            </a:r>
            <a:r>
              <a:rPr lang="lv-LV" sz="1700" dirty="0">
                <a:solidFill>
                  <a:srgbClr val="333333"/>
                </a:solidFill>
                <a:latin typeface="Noto Sans"/>
                <a:ea typeface="Noto Sans"/>
                <a:cs typeface="Noto Sans"/>
                <a:sym typeface="Noto Sans"/>
              </a:rPr>
              <a:t> </a:t>
            </a:r>
            <a:r>
              <a:rPr lang="lv-LV" sz="1700" dirty="0" err="1">
                <a:solidFill>
                  <a:srgbClr val="333333"/>
                </a:solidFill>
                <a:latin typeface="Noto Sans"/>
                <a:ea typeface="Noto Sans"/>
                <a:cs typeface="Noto Sans"/>
                <a:sym typeface="Noto Sans"/>
              </a:rPr>
              <a:t>of</a:t>
            </a:r>
            <a:r>
              <a:rPr lang="lv-LV" sz="1700" dirty="0">
                <a:solidFill>
                  <a:srgbClr val="333333"/>
                </a:solidFill>
                <a:latin typeface="Noto Sans"/>
                <a:ea typeface="Noto Sans"/>
                <a:cs typeface="Noto Sans"/>
                <a:sym typeface="Noto Sans"/>
              </a:rPr>
              <a:t> </a:t>
            </a:r>
            <a:r>
              <a:rPr lang="lv-LV" sz="1700" b="1" dirty="0" err="1">
                <a:solidFill>
                  <a:srgbClr val="333333"/>
                </a:solidFill>
                <a:latin typeface="Noto Sans"/>
                <a:ea typeface="Noto Sans"/>
                <a:cs typeface="Noto Sans"/>
                <a:sym typeface="Noto Sans"/>
              </a:rPr>
              <a:t>ordained</a:t>
            </a:r>
            <a:r>
              <a:rPr lang="lv-LV" sz="1700" b="1" dirty="0">
                <a:solidFill>
                  <a:srgbClr val="333333"/>
                </a:solidFill>
                <a:latin typeface="Noto Sans"/>
                <a:ea typeface="Noto Sans"/>
                <a:cs typeface="Noto Sans"/>
                <a:sym typeface="Noto Sans"/>
              </a:rPr>
              <a:t> </a:t>
            </a:r>
            <a:r>
              <a:rPr lang="lv-LV" sz="1700" dirty="0" err="1">
                <a:solidFill>
                  <a:srgbClr val="333333"/>
                </a:solidFill>
                <a:latin typeface="Noto Sans"/>
                <a:ea typeface="Noto Sans"/>
                <a:cs typeface="Noto Sans"/>
                <a:sym typeface="Noto Sans"/>
              </a:rPr>
              <a:t>women</a:t>
            </a:r>
            <a:r>
              <a:rPr lang="lv-LV" sz="1700" dirty="0">
                <a:solidFill>
                  <a:srgbClr val="333333"/>
                </a:solidFill>
                <a:latin typeface="Noto Sans"/>
                <a:ea typeface="Noto Sans"/>
                <a:cs typeface="Noto Sans"/>
                <a:sym typeface="Noto Sans"/>
              </a:rPr>
              <a:t>: </a:t>
            </a:r>
            <a:r>
              <a:rPr lang="lv-LV" sz="2000" b="1" dirty="0" err="1">
                <a:solidFill>
                  <a:srgbClr val="333333"/>
                </a:solidFill>
                <a:latin typeface="Noto Sans"/>
                <a:ea typeface="Noto Sans"/>
                <a:cs typeface="Noto Sans"/>
                <a:sym typeface="Noto Sans"/>
              </a:rPr>
              <a:t>violence</a:t>
            </a:r>
            <a:endParaRPr lang="lv-LV" sz="2000" b="1" dirty="0">
              <a:solidFill>
                <a:srgbClr val="333333"/>
              </a:solidFill>
              <a:latin typeface="Noto Sans"/>
              <a:ea typeface="Noto Sans"/>
              <a:cs typeface="Noto Sans"/>
              <a:sym typeface="Noto Sans"/>
            </a:endParaRPr>
          </a:p>
          <a:p>
            <a:pPr marL="0" lvl="0" indent="0">
              <a:buClr>
                <a:schemeClr val="dk1"/>
              </a:buClr>
              <a:buSzPts val="1100"/>
            </a:pPr>
            <a:endParaRPr lang="lv-LV" sz="1700" b="1" dirty="0">
              <a:solidFill>
                <a:srgbClr val="333333"/>
              </a:solidFill>
              <a:latin typeface="Noto Sans"/>
              <a:ea typeface="Noto Sans"/>
              <a:cs typeface="Noto Sans"/>
              <a:sym typeface="Noto Sans"/>
            </a:endParaRPr>
          </a:p>
          <a:p>
            <a:pPr marL="0" lvl="0" indent="0">
              <a:buClr>
                <a:schemeClr val="dk1"/>
              </a:buClr>
              <a:buSzPts val="1100"/>
            </a:pPr>
            <a:r>
              <a:rPr lang="en-US" sz="1700" dirty="0">
                <a:solidFill>
                  <a:srgbClr val="333333"/>
                </a:solidFill>
                <a:latin typeface="Noto Sans"/>
                <a:ea typeface="Noto Sans"/>
                <a:cs typeface="Noto Sans"/>
                <a:sym typeface="Noto Sans"/>
              </a:rPr>
              <a:t>"Reading and hearing all this, I feel as if I have received a</a:t>
            </a:r>
            <a:r>
              <a:rPr lang="lv-LV" sz="1700" dirty="0">
                <a:solidFill>
                  <a:srgbClr val="333333"/>
                </a:solidFill>
                <a:latin typeface="Noto Sans"/>
                <a:ea typeface="Noto Sans"/>
                <a:cs typeface="Noto Sans"/>
                <a:sym typeface="Noto Sans"/>
              </a:rPr>
              <a:t> </a:t>
            </a:r>
            <a:r>
              <a:rPr lang="lv-LV" sz="1700" dirty="0" err="1">
                <a:solidFill>
                  <a:srgbClr val="333333"/>
                </a:solidFill>
                <a:latin typeface="Noto Sans"/>
                <a:ea typeface="Noto Sans"/>
                <a:cs typeface="Noto Sans"/>
                <a:sym typeface="Noto Sans"/>
              </a:rPr>
              <a:t>blow</a:t>
            </a:r>
            <a:r>
              <a:rPr lang="en-US" sz="1700" dirty="0">
                <a:solidFill>
                  <a:srgbClr val="333333"/>
                </a:solidFill>
                <a:latin typeface="Noto Sans"/>
                <a:ea typeface="Noto Sans"/>
                <a:cs typeface="Noto Sans"/>
                <a:sym typeface="Noto Sans"/>
              </a:rPr>
              <a:t>. I feel disappointed in you - knowing your slow and gentle character, I did not expect such </a:t>
            </a:r>
            <a:r>
              <a:rPr lang="en-US" sz="1700" u="sng" dirty="0">
                <a:solidFill>
                  <a:srgbClr val="333333"/>
                </a:solidFill>
                <a:latin typeface="Noto Sans"/>
                <a:ea typeface="Noto Sans"/>
                <a:cs typeface="Noto Sans"/>
                <a:sym typeface="Noto Sans"/>
              </a:rPr>
              <a:t>violent behavior </a:t>
            </a:r>
            <a:r>
              <a:rPr lang="en-US" sz="1700" dirty="0">
                <a:solidFill>
                  <a:srgbClr val="333333"/>
                </a:solidFill>
                <a:latin typeface="Noto Sans"/>
                <a:ea typeface="Noto Sans"/>
                <a:cs typeface="Noto Sans"/>
                <a:sym typeface="Noto Sans"/>
              </a:rPr>
              <a:t>towards my sisters in Christ. [...] I feel humiliated. I took your words as if I had been told that I was mistaken in my faith, thinking that God was calling me to serve as a pastor</a:t>
            </a:r>
            <a:r>
              <a:rPr lang="lv-LV" sz="1700" dirty="0">
                <a:solidFill>
                  <a:srgbClr val="333333"/>
                </a:solidFill>
                <a:latin typeface="Noto Sans"/>
                <a:ea typeface="Noto Sans"/>
                <a:cs typeface="Noto Sans"/>
                <a:sym typeface="Noto Sans"/>
              </a:rPr>
              <a:t>.»</a:t>
            </a:r>
          </a:p>
          <a:p>
            <a:pPr marL="0" lvl="0" indent="0">
              <a:buClr>
                <a:schemeClr val="dk1"/>
              </a:buClr>
              <a:buSzPts val="1100"/>
            </a:pPr>
            <a:endParaRPr lang="lv-LV" sz="1700" b="1" dirty="0">
              <a:solidFill>
                <a:srgbClr val="333333"/>
              </a:solidFill>
              <a:latin typeface="Noto Sans"/>
              <a:ea typeface="Noto Sans"/>
              <a:cs typeface="Noto Sans"/>
              <a:sym typeface="Noto Sans"/>
            </a:endParaRPr>
          </a:p>
          <a:p>
            <a:pPr marL="0" lvl="0" indent="0">
              <a:buClr>
                <a:schemeClr val="dk1"/>
              </a:buClr>
              <a:buSzPts val="1100"/>
            </a:pPr>
            <a:r>
              <a:rPr lang="lv" sz="1500" dirty="0">
                <a:solidFill>
                  <a:srgbClr val="333333"/>
                </a:solidFill>
                <a:latin typeface="Noto Sans"/>
                <a:ea typeface="Noto Sans"/>
                <a:cs typeface="Noto Sans"/>
                <a:sym typeface="Noto Sans"/>
              </a:rPr>
              <a:t>(</a:t>
            </a:r>
            <a:r>
              <a:rPr lang="lv-LV" sz="1500" dirty="0" err="1">
                <a:solidFill>
                  <a:srgbClr val="333333"/>
                </a:solidFill>
                <a:latin typeface="Noto Sans"/>
                <a:ea typeface="Noto Sans"/>
                <a:cs typeface="Noto Sans"/>
                <a:sym typeface="Noto Sans"/>
              </a:rPr>
              <a:t>Open</a:t>
            </a:r>
            <a:r>
              <a:rPr lang="lv-LV" sz="1500" dirty="0">
                <a:solidFill>
                  <a:srgbClr val="333333"/>
                </a:solidFill>
                <a:latin typeface="Noto Sans"/>
                <a:ea typeface="Noto Sans"/>
                <a:cs typeface="Noto Sans"/>
                <a:sym typeface="Noto Sans"/>
              </a:rPr>
              <a:t> </a:t>
            </a:r>
            <a:r>
              <a:rPr lang="lv-LV" sz="1500" dirty="0" err="1">
                <a:solidFill>
                  <a:srgbClr val="333333"/>
                </a:solidFill>
                <a:latin typeface="Noto Sans"/>
                <a:ea typeface="Noto Sans"/>
                <a:cs typeface="Noto Sans"/>
                <a:sym typeface="Noto Sans"/>
              </a:rPr>
              <a:t>letter</a:t>
            </a:r>
            <a:r>
              <a:rPr lang="lv-LV" sz="1500" dirty="0">
                <a:solidFill>
                  <a:srgbClr val="333333"/>
                </a:solidFill>
                <a:latin typeface="Noto Sans"/>
                <a:ea typeface="Noto Sans"/>
                <a:cs typeface="Noto Sans"/>
                <a:sym typeface="Noto Sans"/>
              </a:rPr>
              <a:t> </a:t>
            </a:r>
            <a:r>
              <a:rPr lang="lv-LV" sz="1500" dirty="0" err="1">
                <a:solidFill>
                  <a:srgbClr val="333333"/>
                </a:solidFill>
                <a:latin typeface="Noto Sans"/>
                <a:ea typeface="Noto Sans"/>
                <a:cs typeface="Noto Sans"/>
                <a:sym typeface="Noto Sans"/>
              </a:rPr>
              <a:t>of</a:t>
            </a:r>
            <a:r>
              <a:rPr lang="lv-LV" sz="1500" dirty="0">
                <a:solidFill>
                  <a:srgbClr val="333333"/>
                </a:solidFill>
                <a:latin typeface="Noto Sans"/>
                <a:ea typeface="Noto Sans"/>
                <a:cs typeface="Noto Sans"/>
                <a:sym typeface="Noto Sans"/>
              </a:rPr>
              <a:t> </a:t>
            </a:r>
            <a:r>
              <a:rPr lang="lv-LV" sz="1500" dirty="0" err="1">
                <a:solidFill>
                  <a:srgbClr val="333333"/>
                </a:solidFill>
                <a:latin typeface="Noto Sans"/>
                <a:ea typeface="Noto Sans"/>
                <a:cs typeface="Noto Sans"/>
                <a:sym typeface="Noto Sans"/>
              </a:rPr>
              <a:t>the</a:t>
            </a:r>
            <a:r>
              <a:rPr lang="lv-LV" sz="1500" dirty="0">
                <a:solidFill>
                  <a:srgbClr val="333333"/>
                </a:solidFill>
                <a:latin typeface="Noto Sans"/>
                <a:ea typeface="Noto Sans"/>
                <a:cs typeface="Noto Sans"/>
                <a:sym typeface="Noto Sans"/>
              </a:rPr>
              <a:t> </a:t>
            </a:r>
            <a:r>
              <a:rPr lang="lv-LV" sz="1500" b="1" dirty="0" err="1">
                <a:solidFill>
                  <a:srgbClr val="333333"/>
                </a:solidFill>
                <a:latin typeface="Noto Sans"/>
                <a:ea typeface="Noto Sans"/>
                <a:cs typeface="Noto Sans"/>
                <a:sym typeface="Noto Sans"/>
              </a:rPr>
              <a:t>pastor</a:t>
            </a:r>
            <a:r>
              <a:rPr lang="lv-LV" sz="1500" b="1" dirty="0">
                <a:solidFill>
                  <a:srgbClr val="333333"/>
                </a:solidFill>
                <a:latin typeface="Noto Sans"/>
                <a:ea typeface="Noto Sans"/>
                <a:cs typeface="Noto Sans"/>
                <a:sym typeface="Noto Sans"/>
              </a:rPr>
              <a:t> </a:t>
            </a:r>
            <a:r>
              <a:rPr lang="lv" sz="1500" b="1" dirty="0">
                <a:solidFill>
                  <a:srgbClr val="333333"/>
                </a:solidFill>
                <a:latin typeface="Noto Sans"/>
                <a:ea typeface="Noto Sans"/>
                <a:cs typeface="Noto Sans"/>
                <a:sym typeface="Noto Sans"/>
              </a:rPr>
              <a:t>Austra Reine </a:t>
            </a:r>
            <a:r>
              <a:rPr lang="lv-LV" sz="1500" dirty="0">
                <a:solidFill>
                  <a:srgbClr val="333333"/>
                </a:solidFill>
                <a:latin typeface="Noto Sans"/>
                <a:ea typeface="Noto Sans"/>
                <a:cs typeface="Noto Sans"/>
                <a:sym typeface="Noto Sans"/>
              </a:rPr>
              <a:t>to </a:t>
            </a:r>
            <a:r>
              <a:rPr lang="lv-LV" sz="1500" dirty="0" err="1">
                <a:solidFill>
                  <a:srgbClr val="333333"/>
                </a:solidFill>
                <a:latin typeface="Noto Sans"/>
                <a:ea typeface="Noto Sans"/>
                <a:cs typeface="Noto Sans"/>
                <a:sym typeface="Noto Sans"/>
              </a:rPr>
              <a:t>the</a:t>
            </a:r>
            <a:r>
              <a:rPr lang="lv-LV" sz="1500" dirty="0">
                <a:solidFill>
                  <a:srgbClr val="333333"/>
                </a:solidFill>
                <a:latin typeface="Noto Sans"/>
                <a:ea typeface="Noto Sans"/>
                <a:cs typeface="Noto Sans"/>
                <a:sym typeface="Noto Sans"/>
              </a:rPr>
              <a:t> </a:t>
            </a:r>
            <a:r>
              <a:rPr lang="lv-LV" sz="1500" dirty="0" err="1">
                <a:solidFill>
                  <a:srgbClr val="333333"/>
                </a:solidFill>
                <a:latin typeface="Noto Sans"/>
                <a:ea typeface="Noto Sans"/>
                <a:cs typeface="Noto Sans"/>
                <a:sym typeface="Noto Sans"/>
              </a:rPr>
              <a:t>Archbishop</a:t>
            </a:r>
            <a:r>
              <a:rPr lang="lv-LV" sz="1500" dirty="0">
                <a:solidFill>
                  <a:srgbClr val="333333"/>
                </a:solidFill>
                <a:latin typeface="Noto Sans"/>
                <a:ea typeface="Noto Sans"/>
                <a:cs typeface="Noto Sans"/>
                <a:sym typeface="Noto Sans"/>
              </a:rPr>
              <a:t> Jānis Vanags, </a:t>
            </a:r>
            <a:r>
              <a:rPr lang="lv" sz="1500" dirty="0">
                <a:solidFill>
                  <a:srgbClr val="333333"/>
                </a:solidFill>
                <a:latin typeface="Noto Sans"/>
                <a:ea typeface="Noto Sans"/>
                <a:cs typeface="Noto Sans"/>
                <a:sym typeface="Noto Sans"/>
              </a:rPr>
              <a:t>1993)</a:t>
            </a:r>
            <a:endParaRPr sz="1900" b="1" dirty="0">
              <a:solidFill>
                <a:srgbClr val="333333"/>
              </a:solidFill>
              <a:latin typeface="Noto Sans"/>
              <a:ea typeface="Noto Sans"/>
              <a:cs typeface="Noto Sans"/>
              <a:sym typeface="Noto Sans"/>
            </a:endParaRPr>
          </a:p>
          <a:p>
            <a:pPr marL="0" lvl="0" indent="0" algn="l" rtl="0">
              <a:spcBef>
                <a:spcPts val="0"/>
              </a:spcBef>
              <a:spcAft>
                <a:spcPts val="0"/>
              </a:spcAft>
              <a:buNone/>
            </a:pPr>
            <a:endParaRPr sz="1700" dirty="0">
              <a:solidFill>
                <a:srgbClr val="333333"/>
              </a:solidFill>
              <a:latin typeface="Noto Sans"/>
              <a:ea typeface="Noto Sans"/>
              <a:cs typeface="Noto Sans"/>
              <a:sym typeface="Noto Sans"/>
            </a:endParaRPr>
          </a:p>
          <a:p>
            <a:pPr marL="0" lvl="0" indent="0" algn="l" rtl="0">
              <a:spcBef>
                <a:spcPts val="0"/>
              </a:spcBef>
              <a:spcAft>
                <a:spcPts val="0"/>
              </a:spcAft>
              <a:buNone/>
            </a:pPr>
            <a:endParaRPr sz="1900" b="1" dirty="0">
              <a:solidFill>
                <a:srgbClr val="333333"/>
              </a:solidFill>
              <a:latin typeface="Noto Sans"/>
              <a:ea typeface="Noto Sans"/>
              <a:cs typeface="Noto Sans"/>
              <a:sym typeface="Noto Sans"/>
            </a:endParaRPr>
          </a:p>
          <a:p>
            <a:pPr marL="0" lvl="0" indent="0" algn="l" rtl="0">
              <a:spcBef>
                <a:spcPts val="0"/>
              </a:spcBef>
              <a:spcAft>
                <a:spcPts val="0"/>
              </a:spcAft>
              <a:buClr>
                <a:schemeClr val="dk1"/>
              </a:buClr>
              <a:buSzPts val="1100"/>
              <a:buFont typeface="Arial"/>
              <a:buNone/>
            </a:pPr>
            <a:endParaRPr sz="1900" b="1" dirty="0">
              <a:solidFill>
                <a:srgbClr val="333333"/>
              </a:solidFill>
              <a:latin typeface="Noto Sans"/>
              <a:ea typeface="Noto Sans"/>
              <a:cs typeface="Noto Sans"/>
              <a:sym typeface="Noto San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2320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0"/>
          <p:cNvSpPr txBox="1"/>
          <p:nvPr/>
        </p:nvSpPr>
        <p:spPr>
          <a:xfrm>
            <a:off x="653102" y="134534"/>
            <a:ext cx="8163780" cy="1037417"/>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3000" b="1" strike="noStrike">
              <a:solidFill>
                <a:srgbClr val="333333"/>
              </a:solidFill>
              <a:latin typeface="Noto Sans"/>
              <a:ea typeface="Noto Sans"/>
              <a:cs typeface="Noto Sans"/>
              <a:sym typeface="Noto Sans"/>
            </a:endParaRPr>
          </a:p>
        </p:txBody>
      </p:sp>
      <p:sp>
        <p:nvSpPr>
          <p:cNvPr id="177" name="Google Shape;177;p40"/>
          <p:cNvSpPr txBox="1"/>
          <p:nvPr/>
        </p:nvSpPr>
        <p:spPr>
          <a:xfrm>
            <a:off x="653100" y="950125"/>
            <a:ext cx="5412000" cy="3750600"/>
          </a:xfrm>
          <a:prstGeom prst="rect">
            <a:avLst/>
          </a:prstGeom>
          <a:noFill/>
          <a:ln>
            <a:noFill/>
          </a:ln>
        </p:spPr>
        <p:txBody>
          <a:bodyPr spcFirstLastPara="1" wrap="square" lIns="0" tIns="0" rIns="0" bIns="0" anchor="t" anchorCtr="0">
            <a:noAutofit/>
          </a:bodyPr>
          <a:lstStyle/>
          <a:p>
            <a:r>
              <a:rPr lang="en-US" dirty="0"/>
              <a:t>"It is a clear Sunday morning in 1993, and Marika </a:t>
            </a:r>
            <a:r>
              <a:rPr lang="en-US" dirty="0" err="1"/>
              <a:t>Vidiņa</a:t>
            </a:r>
            <a:r>
              <a:rPr lang="en-US" dirty="0"/>
              <a:t>, the deaconess of the </a:t>
            </a:r>
            <a:r>
              <a:rPr lang="en-US" dirty="0" err="1"/>
              <a:t>Bolderāja</a:t>
            </a:r>
            <a:r>
              <a:rPr lang="en-US" dirty="0"/>
              <a:t> congregation and a serving theology student with a special commission from Archbishop </a:t>
            </a:r>
            <a:r>
              <a:rPr lang="en-US" dirty="0" err="1"/>
              <a:t>Kārlis</a:t>
            </a:r>
            <a:r>
              <a:rPr lang="en-US" dirty="0"/>
              <a:t> </a:t>
            </a:r>
            <a:r>
              <a:rPr lang="en-US" dirty="0" err="1"/>
              <a:t>Gailītis</a:t>
            </a:r>
            <a:r>
              <a:rPr lang="en-US" dirty="0"/>
              <a:t> (since 1991), is on her way to </a:t>
            </a:r>
            <a:r>
              <a:rPr lang="en-US" dirty="0" err="1"/>
              <a:t>Bolderāja</a:t>
            </a:r>
            <a:r>
              <a:rPr lang="en-US" dirty="0"/>
              <a:t> to lead a service in her congregation. While sitting on the bus, she opens the newspaper "Sunday Morning" and sees a published announcement stating that, as of today, all permissions granted to consecrate the elements of the Eucharist are revoked…"</a:t>
            </a:r>
            <a:br>
              <a:rPr lang="en-US" sz="1800" dirty="0"/>
            </a:br>
            <a:br>
              <a:rPr lang="en-US" dirty="0"/>
            </a:br>
            <a:endParaRPr lang="en-US" dirty="0"/>
          </a:p>
          <a:p>
            <a:r>
              <a:rPr lang="en-US" dirty="0"/>
              <a:t>"Nobody informed me personally about the revocation of my powers; I read about it in the "Sunday Morning". It is unpleasant that gender issues are being treated in such a primitive way."</a:t>
            </a:r>
          </a:p>
          <a:p>
            <a:pPr marL="0" lvl="0" indent="0" algn="l" rtl="0">
              <a:lnSpc>
                <a:spcPct val="115000"/>
              </a:lnSpc>
              <a:spcBef>
                <a:spcPts val="1200"/>
              </a:spcBef>
              <a:spcAft>
                <a:spcPts val="0"/>
              </a:spcAft>
              <a:buClr>
                <a:schemeClr val="dk1"/>
              </a:buClr>
              <a:buSzPts val="1100"/>
              <a:buFont typeface="Arial"/>
              <a:buNone/>
            </a:pPr>
            <a:r>
              <a:rPr lang="lv" sz="1200" dirty="0">
                <a:solidFill>
                  <a:srgbClr val="5A5A5A"/>
                </a:solidFill>
              </a:rPr>
              <a:t>Marika Vidiņa, DIENA, 17.07.1998</a:t>
            </a:r>
            <a:endParaRPr sz="1200" dirty="0">
              <a:solidFill>
                <a:srgbClr val="5A5A5A"/>
              </a:solidFill>
            </a:endParaRPr>
          </a:p>
          <a:p>
            <a:pPr marL="0" marR="0" lvl="0" indent="0" algn="l" rtl="0">
              <a:spcBef>
                <a:spcPts val="1200"/>
              </a:spcBef>
              <a:spcAft>
                <a:spcPts val="0"/>
              </a:spcAft>
              <a:buNone/>
            </a:pPr>
            <a:endParaRPr sz="1700" dirty="0">
              <a:solidFill>
                <a:srgbClr val="333333"/>
              </a:solidFill>
              <a:latin typeface="Noto Sans"/>
              <a:ea typeface="Noto Sans"/>
              <a:cs typeface="Noto Sans"/>
              <a:sym typeface="Noto Sans"/>
            </a:endParaRPr>
          </a:p>
        </p:txBody>
      </p:sp>
      <p:pic>
        <p:nvPicPr>
          <p:cNvPr id="178" name="Google Shape;178;p40"/>
          <p:cNvPicPr preferRelativeResize="0"/>
          <p:nvPr/>
        </p:nvPicPr>
        <p:blipFill>
          <a:blip r:embed="rId3">
            <a:alphaModFix/>
          </a:blip>
          <a:stretch>
            <a:fillRect/>
          </a:stretch>
        </p:blipFill>
        <p:spPr>
          <a:xfrm>
            <a:off x="6148400" y="1215425"/>
            <a:ext cx="2717349" cy="35490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59DF-CED3-4EDD-A266-3F318C72781E}"/>
              </a:ext>
            </a:extLst>
          </p:cNvPr>
          <p:cNvSpPr>
            <a:spLocks noGrp="1"/>
          </p:cNvSpPr>
          <p:nvPr>
            <p:ph type="title"/>
          </p:nvPr>
        </p:nvSpPr>
        <p:spPr>
          <a:xfrm>
            <a:off x="653102" y="163270"/>
            <a:ext cx="8398132" cy="979619"/>
          </a:xfrm>
        </p:spPr>
        <p:txBody>
          <a:bodyPr/>
          <a:lstStyle/>
          <a:p>
            <a:r>
              <a:rPr lang="lv-LV" sz="2400" b="1" dirty="0"/>
              <a:t>CONCLUSIONS</a:t>
            </a:r>
            <a:r>
              <a:rPr lang="lv-LV" sz="2400" dirty="0"/>
              <a:t>: ARGUMENTS AND CHANGE</a:t>
            </a:r>
          </a:p>
        </p:txBody>
      </p:sp>
      <p:sp>
        <p:nvSpPr>
          <p:cNvPr id="3" name="Text Placeholder 2">
            <a:extLst>
              <a:ext uri="{FF2B5EF4-FFF2-40B4-BE49-F238E27FC236}">
                <a16:creationId xmlns:a16="http://schemas.microsoft.com/office/drawing/2014/main" id="{E1723EF4-3AE9-4EED-89A7-822B2E5FE42D}"/>
              </a:ext>
            </a:extLst>
          </p:cNvPr>
          <p:cNvSpPr>
            <a:spLocks noGrp="1"/>
          </p:cNvSpPr>
          <p:nvPr>
            <p:ph type="body" idx="1"/>
          </p:nvPr>
        </p:nvSpPr>
        <p:spPr>
          <a:xfrm>
            <a:off x="271671" y="854766"/>
            <a:ext cx="8779564" cy="3553522"/>
          </a:xfrm>
        </p:spPr>
        <p:txBody>
          <a:bodyPr/>
          <a:lstStyle/>
          <a:p>
            <a:pPr lvl="0">
              <a:buClr>
                <a:schemeClr val="dk1"/>
              </a:buClr>
              <a:buSzPts val="1100"/>
            </a:pPr>
            <a:r>
              <a:rPr lang="lv-LV" sz="1800" dirty="0" err="1"/>
              <a:t>The</a:t>
            </a:r>
            <a:r>
              <a:rPr lang="lv-LV" sz="1800" dirty="0"/>
              <a:t> arguments </a:t>
            </a:r>
            <a:r>
              <a:rPr lang="lv-LV" sz="1800" dirty="0" err="1"/>
              <a:t>have</a:t>
            </a:r>
            <a:r>
              <a:rPr lang="lv-LV" sz="1800" dirty="0"/>
              <a:t> </a:t>
            </a:r>
            <a:r>
              <a:rPr lang="lv-LV" sz="1800" b="1" dirty="0" err="1"/>
              <a:t>not</a:t>
            </a:r>
            <a:r>
              <a:rPr lang="lv-LV" sz="1800" b="1" dirty="0"/>
              <a:t> </a:t>
            </a:r>
            <a:r>
              <a:rPr lang="lv-LV" sz="1800" b="1" dirty="0" err="1"/>
              <a:t>changed</a:t>
            </a:r>
            <a:r>
              <a:rPr lang="lv-LV" sz="1800" b="1" dirty="0"/>
              <a:t> </a:t>
            </a:r>
            <a:r>
              <a:rPr lang="lv-LV" sz="1800" dirty="0" err="1"/>
              <a:t>over</a:t>
            </a:r>
            <a:r>
              <a:rPr lang="lv-LV" sz="1800" dirty="0"/>
              <a:t> 30 </a:t>
            </a:r>
            <a:r>
              <a:rPr lang="lv-LV" sz="1800" dirty="0" err="1"/>
              <a:t>years</a:t>
            </a:r>
            <a:r>
              <a:rPr lang="lv-LV" sz="1800" dirty="0"/>
              <a:t> </a:t>
            </a:r>
            <a:r>
              <a:rPr lang="lv-LV" sz="1800" dirty="0" err="1"/>
              <a:t>of</a:t>
            </a:r>
            <a:r>
              <a:rPr lang="lv-LV" sz="1800" dirty="0"/>
              <a:t> non-</a:t>
            </a:r>
            <a:r>
              <a:rPr lang="lv-LV" sz="1800" dirty="0" err="1"/>
              <a:t>ordination</a:t>
            </a:r>
            <a:r>
              <a:rPr lang="lv-LV" sz="1800" dirty="0"/>
              <a:t> </a:t>
            </a:r>
            <a:r>
              <a:rPr lang="lv-LV" sz="1800" dirty="0" err="1"/>
              <a:t>discourse</a:t>
            </a:r>
            <a:r>
              <a:rPr lang="lv-LV" sz="1800" dirty="0"/>
              <a:t> </a:t>
            </a:r>
            <a:r>
              <a:rPr lang="lv-LV" sz="1800" dirty="0" err="1"/>
              <a:t>and</a:t>
            </a:r>
            <a:endParaRPr lang="lv-LV" sz="1800" dirty="0"/>
          </a:p>
          <a:p>
            <a:pPr lvl="0">
              <a:buClr>
                <a:schemeClr val="dk1"/>
              </a:buClr>
              <a:buSzPts val="1100"/>
            </a:pPr>
            <a:r>
              <a:rPr lang="lv-LV" sz="1800" dirty="0"/>
              <a:t>- </a:t>
            </a:r>
            <a:r>
              <a:rPr lang="lv-LV" sz="1800" dirty="0" err="1"/>
              <a:t>are</a:t>
            </a:r>
            <a:r>
              <a:rPr lang="lv-LV" sz="1800" dirty="0"/>
              <a:t> </a:t>
            </a:r>
            <a:r>
              <a:rPr lang="lv-LV" sz="1800" dirty="0" err="1"/>
              <a:t>repeated</a:t>
            </a:r>
            <a:r>
              <a:rPr lang="lv-LV" sz="1800" dirty="0"/>
              <a:t> in </a:t>
            </a:r>
            <a:r>
              <a:rPr lang="lv-LV" sz="1800" dirty="0" err="1"/>
              <a:t>almost</a:t>
            </a:r>
            <a:r>
              <a:rPr lang="lv-LV" sz="1800" dirty="0"/>
              <a:t> </a:t>
            </a:r>
            <a:r>
              <a:rPr lang="lv-LV" sz="1800" dirty="0" err="1"/>
              <a:t>unchanged</a:t>
            </a:r>
            <a:r>
              <a:rPr lang="lv-LV" sz="1800" dirty="0"/>
              <a:t> </a:t>
            </a:r>
            <a:r>
              <a:rPr lang="lv-LV" sz="1800" dirty="0" err="1"/>
              <a:t>form</a:t>
            </a:r>
            <a:r>
              <a:rPr lang="lv-LV" sz="1800" dirty="0"/>
              <a:t> </a:t>
            </a:r>
            <a:r>
              <a:rPr lang="lv-LV" sz="1800" b="1" dirty="0"/>
              <a:t>in </a:t>
            </a:r>
            <a:r>
              <a:rPr lang="lv-LV" sz="1800" b="1" dirty="0" err="1"/>
              <a:t>all</a:t>
            </a:r>
            <a:r>
              <a:rPr lang="lv-LV" sz="1800" b="1" dirty="0"/>
              <a:t> 3 </a:t>
            </a:r>
            <a:r>
              <a:rPr lang="lv-LV" sz="1800" dirty="0" err="1"/>
              <a:t>types</a:t>
            </a:r>
            <a:r>
              <a:rPr lang="lv-LV" sz="1800" dirty="0"/>
              <a:t> </a:t>
            </a:r>
            <a:r>
              <a:rPr lang="lv-LV" sz="1800" dirty="0" err="1"/>
              <a:t>of</a:t>
            </a:r>
            <a:r>
              <a:rPr lang="lv-LV" sz="1800" dirty="0"/>
              <a:t> </a:t>
            </a:r>
            <a:r>
              <a:rPr lang="lv-LV" sz="1800" dirty="0" err="1"/>
              <a:t>media</a:t>
            </a:r>
            <a:r>
              <a:rPr lang="lv-LV" sz="1800" dirty="0"/>
              <a:t> – </a:t>
            </a:r>
            <a:r>
              <a:rPr lang="lv-LV" sz="1800" dirty="0" err="1"/>
              <a:t>secular</a:t>
            </a:r>
            <a:r>
              <a:rPr lang="lv-LV" sz="1800" dirty="0"/>
              <a:t> </a:t>
            </a:r>
            <a:r>
              <a:rPr lang="lv-LV" sz="1800" dirty="0" err="1"/>
              <a:t>and</a:t>
            </a:r>
            <a:r>
              <a:rPr lang="lv-LV" sz="1800" dirty="0"/>
              <a:t> </a:t>
            </a:r>
            <a:r>
              <a:rPr lang="lv-LV" sz="1800" dirty="0" err="1"/>
              <a:t>religous</a:t>
            </a:r>
            <a:r>
              <a:rPr lang="lv-LV" sz="1800" dirty="0"/>
              <a:t>, </a:t>
            </a:r>
            <a:r>
              <a:rPr lang="lv-LV" sz="1800" dirty="0" err="1"/>
              <a:t>printed</a:t>
            </a:r>
            <a:r>
              <a:rPr lang="lv-LV" sz="1800" dirty="0"/>
              <a:t> </a:t>
            </a:r>
            <a:r>
              <a:rPr lang="lv-LV" sz="1800" dirty="0" err="1"/>
              <a:t>and</a:t>
            </a:r>
            <a:r>
              <a:rPr lang="lv-LV" sz="1800" dirty="0"/>
              <a:t> </a:t>
            </a:r>
            <a:r>
              <a:rPr lang="lv-LV" sz="1800" dirty="0" err="1"/>
              <a:t>online</a:t>
            </a:r>
            <a:r>
              <a:rPr lang="lv-LV" sz="1800" dirty="0"/>
              <a:t>.</a:t>
            </a:r>
          </a:p>
          <a:p>
            <a:pPr lvl="0">
              <a:buClr>
                <a:schemeClr val="dk1"/>
              </a:buClr>
              <a:buSzPts val="1100"/>
            </a:pPr>
            <a:r>
              <a:rPr lang="lv-LV" sz="1800" dirty="0"/>
              <a:t>- </a:t>
            </a:r>
            <a:r>
              <a:rPr lang="lv-LV" sz="1800" dirty="0" err="1"/>
              <a:t>imply</a:t>
            </a:r>
            <a:r>
              <a:rPr lang="lv-LV" sz="1800" dirty="0"/>
              <a:t> </a:t>
            </a:r>
            <a:r>
              <a:rPr lang="lv-LV" sz="1800" dirty="0" err="1"/>
              <a:t>that</a:t>
            </a:r>
            <a:r>
              <a:rPr lang="lv-LV" sz="1800" dirty="0"/>
              <a:t> </a:t>
            </a:r>
            <a:r>
              <a:rPr lang="lv-LV" sz="1800" dirty="0" err="1"/>
              <a:t>women</a:t>
            </a:r>
            <a:r>
              <a:rPr lang="lv-LV" sz="1800" dirty="0"/>
              <a:t> </a:t>
            </a:r>
            <a:r>
              <a:rPr lang="lv-LV" sz="1800" dirty="0" err="1"/>
              <a:t>ordination</a:t>
            </a:r>
            <a:r>
              <a:rPr lang="lv-LV" sz="1800" dirty="0"/>
              <a:t> </a:t>
            </a:r>
            <a:r>
              <a:rPr lang="lv-LV" sz="1800" dirty="0" err="1"/>
              <a:t>is</a:t>
            </a:r>
            <a:r>
              <a:rPr lang="lv-LV" sz="1800" dirty="0"/>
              <a:t> </a:t>
            </a:r>
            <a:r>
              <a:rPr lang="lv-LV" sz="1800" dirty="0" err="1"/>
              <a:t>illogical</a:t>
            </a:r>
            <a:r>
              <a:rPr lang="lv-LV" sz="1800" dirty="0"/>
              <a:t> </a:t>
            </a:r>
            <a:r>
              <a:rPr lang="lv-LV" sz="1800" dirty="0" err="1"/>
              <a:t>and</a:t>
            </a:r>
            <a:r>
              <a:rPr lang="lv-LV" sz="1800" dirty="0"/>
              <a:t> </a:t>
            </a:r>
            <a:r>
              <a:rPr lang="lv-LV" sz="1800" dirty="0" err="1"/>
              <a:t>against</a:t>
            </a:r>
            <a:r>
              <a:rPr lang="lv-LV" sz="1800" dirty="0"/>
              <a:t> </a:t>
            </a:r>
            <a:r>
              <a:rPr lang="lv-LV" sz="1800" dirty="0" err="1"/>
              <a:t>laws</a:t>
            </a:r>
            <a:r>
              <a:rPr lang="lv-LV" sz="1800" dirty="0"/>
              <a:t> – </a:t>
            </a:r>
            <a:r>
              <a:rPr lang="lv-LV" sz="1800" dirty="0" err="1"/>
              <a:t>laws</a:t>
            </a:r>
            <a:r>
              <a:rPr lang="lv-LV" sz="1800" dirty="0"/>
              <a:t> </a:t>
            </a:r>
            <a:r>
              <a:rPr lang="lv-LV" sz="1800" dirty="0" err="1"/>
              <a:t>of</a:t>
            </a:r>
            <a:r>
              <a:rPr lang="lv-LV" sz="1800" dirty="0"/>
              <a:t> </a:t>
            </a:r>
            <a:r>
              <a:rPr lang="lv-LV" sz="1800" dirty="0" err="1"/>
              <a:t>reason</a:t>
            </a:r>
            <a:r>
              <a:rPr lang="lv-LV" sz="1800" dirty="0"/>
              <a:t>, </a:t>
            </a:r>
            <a:r>
              <a:rPr lang="lv-LV" sz="1800" dirty="0" err="1"/>
              <a:t>laws</a:t>
            </a:r>
            <a:r>
              <a:rPr lang="lv-LV" sz="1800" dirty="0"/>
              <a:t> set </a:t>
            </a:r>
            <a:r>
              <a:rPr lang="lv-LV" sz="1800" dirty="0" err="1"/>
              <a:t>by</a:t>
            </a:r>
            <a:r>
              <a:rPr lang="lv-LV" sz="1800" dirty="0"/>
              <a:t> </a:t>
            </a:r>
            <a:r>
              <a:rPr lang="lv-LV" sz="1800" dirty="0" err="1"/>
              <a:t>Bible</a:t>
            </a:r>
            <a:r>
              <a:rPr lang="lv-LV" sz="1800" dirty="0"/>
              <a:t>, </a:t>
            </a:r>
            <a:r>
              <a:rPr lang="lv-LV" sz="1800" dirty="0" err="1"/>
              <a:t>social</a:t>
            </a:r>
            <a:r>
              <a:rPr lang="lv-LV" sz="1800" dirty="0"/>
              <a:t> </a:t>
            </a:r>
            <a:r>
              <a:rPr lang="lv-LV" sz="1800" dirty="0" err="1"/>
              <a:t>norms</a:t>
            </a:r>
            <a:r>
              <a:rPr lang="lv-LV" sz="1800" dirty="0"/>
              <a:t> </a:t>
            </a:r>
            <a:r>
              <a:rPr lang="lv-LV" sz="1800" dirty="0" err="1"/>
              <a:t>and</a:t>
            </a:r>
            <a:r>
              <a:rPr lang="lv-LV" sz="1800" dirty="0"/>
              <a:t> </a:t>
            </a:r>
            <a:r>
              <a:rPr lang="lv-LV" sz="1800" b="1" dirty="0" err="1"/>
              <a:t>laws</a:t>
            </a:r>
            <a:r>
              <a:rPr lang="lv-LV" sz="1800" b="1" dirty="0"/>
              <a:t> </a:t>
            </a:r>
            <a:r>
              <a:rPr lang="lv-LV" sz="1800" b="1" dirty="0" err="1"/>
              <a:t>of</a:t>
            </a:r>
            <a:r>
              <a:rPr lang="lv-LV" sz="1800" b="1" dirty="0"/>
              <a:t> </a:t>
            </a:r>
            <a:r>
              <a:rPr lang="lv-LV" sz="1800" b="1" dirty="0" err="1"/>
              <a:t>nature</a:t>
            </a:r>
            <a:r>
              <a:rPr lang="lv-LV" sz="1800" b="1" dirty="0"/>
              <a:t>, </a:t>
            </a:r>
            <a:r>
              <a:rPr lang="lv-LV" sz="1800" dirty="0" err="1"/>
              <a:t>which</a:t>
            </a:r>
            <a:r>
              <a:rPr lang="lv-LV" sz="1800" dirty="0"/>
              <a:t> </a:t>
            </a:r>
            <a:r>
              <a:rPr lang="lv-LV" sz="1800" dirty="0" err="1"/>
              <a:t>are</a:t>
            </a:r>
            <a:endParaRPr lang="lv-LV" sz="1800" dirty="0"/>
          </a:p>
          <a:p>
            <a:pPr marL="514350" lvl="0" indent="-285750">
              <a:buClr>
                <a:schemeClr val="dk1"/>
              </a:buClr>
              <a:buSzPts val="1100"/>
              <a:buFontTx/>
              <a:buChar char="-"/>
            </a:pPr>
            <a:r>
              <a:rPr lang="lv-LV" sz="1800" dirty="0" err="1"/>
              <a:t>mentioned</a:t>
            </a:r>
            <a:r>
              <a:rPr lang="lv-LV" sz="1800" dirty="0"/>
              <a:t> in </a:t>
            </a:r>
            <a:r>
              <a:rPr lang="lv-LV" sz="1800" dirty="0" err="1"/>
              <a:t>the</a:t>
            </a:r>
            <a:r>
              <a:rPr lang="lv-LV" sz="1800" dirty="0"/>
              <a:t> </a:t>
            </a:r>
            <a:r>
              <a:rPr lang="lv-LV" sz="1800" dirty="0" err="1"/>
              <a:t>context</a:t>
            </a:r>
            <a:r>
              <a:rPr lang="lv-LV" sz="1800" dirty="0"/>
              <a:t> </a:t>
            </a:r>
            <a:r>
              <a:rPr lang="lv-LV" sz="1800" dirty="0" err="1"/>
              <a:t>of</a:t>
            </a:r>
            <a:r>
              <a:rPr lang="lv-LV" sz="1800" dirty="0"/>
              <a:t> </a:t>
            </a:r>
            <a:r>
              <a:rPr lang="lv-LV" sz="1800" dirty="0" err="1"/>
              <a:t>practicalities</a:t>
            </a:r>
            <a:r>
              <a:rPr lang="lv-LV" sz="1800" dirty="0"/>
              <a:t> </a:t>
            </a:r>
            <a:r>
              <a:rPr lang="lv-LV" sz="1800" dirty="0" err="1"/>
              <a:t>of</a:t>
            </a:r>
            <a:r>
              <a:rPr lang="lv-LV" sz="1800" dirty="0"/>
              <a:t> </a:t>
            </a:r>
            <a:r>
              <a:rPr lang="lv-LV" sz="1800" dirty="0" err="1"/>
              <a:t>church</a:t>
            </a:r>
            <a:r>
              <a:rPr lang="lv-LV" sz="1800" dirty="0"/>
              <a:t> – </a:t>
            </a:r>
            <a:r>
              <a:rPr lang="lv-LV" sz="1800" dirty="0" err="1"/>
              <a:t>connected</a:t>
            </a:r>
            <a:r>
              <a:rPr lang="lv-LV" sz="1800" dirty="0"/>
              <a:t> to </a:t>
            </a:r>
            <a:r>
              <a:rPr lang="lv-LV" sz="1800" dirty="0" err="1"/>
              <a:t>the</a:t>
            </a:r>
            <a:r>
              <a:rPr lang="lv-LV" sz="1800" dirty="0"/>
              <a:t> </a:t>
            </a:r>
            <a:r>
              <a:rPr lang="lv-LV" sz="1800" b="1" dirty="0" err="1"/>
              <a:t>inability</a:t>
            </a:r>
            <a:r>
              <a:rPr lang="lv-LV" sz="1800" b="1" dirty="0"/>
              <a:t> </a:t>
            </a:r>
            <a:r>
              <a:rPr lang="lv-LV" sz="1800" dirty="0" err="1"/>
              <a:t>of</a:t>
            </a:r>
            <a:r>
              <a:rPr lang="lv-LV" sz="1800" dirty="0"/>
              <a:t> </a:t>
            </a:r>
            <a:r>
              <a:rPr lang="lv-LV" sz="1800" dirty="0" err="1"/>
              <a:t>femal</a:t>
            </a:r>
            <a:r>
              <a:rPr lang="lv-LV" sz="1800" dirty="0"/>
              <a:t> (</a:t>
            </a:r>
            <a:r>
              <a:rPr lang="lv-LV" sz="1800" dirty="0" err="1"/>
              <a:t>body</a:t>
            </a:r>
            <a:r>
              <a:rPr lang="lv-LV" sz="1800" dirty="0"/>
              <a:t> </a:t>
            </a:r>
            <a:r>
              <a:rPr lang="lv-LV" sz="1800" dirty="0" err="1"/>
              <a:t>and</a:t>
            </a:r>
            <a:r>
              <a:rPr lang="lv-LV" sz="1800" dirty="0"/>
              <a:t> </a:t>
            </a:r>
            <a:r>
              <a:rPr lang="lv-LV" sz="1800" dirty="0" err="1"/>
              <a:t>spirit</a:t>
            </a:r>
            <a:r>
              <a:rPr lang="lv-LV" sz="1800" dirty="0"/>
              <a:t>); </a:t>
            </a:r>
          </a:p>
          <a:p>
            <a:pPr marL="514350" lvl="0" indent="-285750">
              <a:buClr>
                <a:schemeClr val="dk1"/>
              </a:buClr>
              <a:buSzPts val="1100"/>
              <a:buFontTx/>
              <a:buChar char="-"/>
            </a:pPr>
            <a:r>
              <a:rPr lang="lv-LV" sz="1800" dirty="0"/>
              <a:t>put in </a:t>
            </a:r>
            <a:r>
              <a:rPr lang="lv-LV" sz="1800" dirty="0" err="1"/>
              <a:t>the</a:t>
            </a:r>
            <a:r>
              <a:rPr lang="lv-LV" sz="1800" dirty="0"/>
              <a:t> </a:t>
            </a:r>
            <a:r>
              <a:rPr lang="lv-LV" sz="1800" dirty="0" err="1"/>
              <a:t>context</a:t>
            </a:r>
            <a:r>
              <a:rPr lang="lv-LV" sz="1800" dirty="0"/>
              <a:t> </a:t>
            </a:r>
            <a:r>
              <a:rPr lang="lv-LV" sz="1800" dirty="0" err="1"/>
              <a:t>of</a:t>
            </a:r>
            <a:r>
              <a:rPr lang="lv-LV" sz="1800" dirty="0"/>
              <a:t> </a:t>
            </a:r>
            <a:r>
              <a:rPr lang="lv-LV" sz="1800" dirty="0" err="1"/>
              <a:t>the</a:t>
            </a:r>
            <a:r>
              <a:rPr lang="lv-LV" sz="1800" dirty="0"/>
              <a:t> </a:t>
            </a:r>
            <a:r>
              <a:rPr lang="lv-LV" sz="1800" dirty="0" err="1"/>
              <a:t>Story</a:t>
            </a:r>
            <a:r>
              <a:rPr lang="lv-LV" sz="1800" dirty="0"/>
              <a:t> </a:t>
            </a:r>
            <a:r>
              <a:rPr lang="lv-LV" sz="1800" dirty="0" err="1"/>
              <a:t>of</a:t>
            </a:r>
            <a:r>
              <a:rPr lang="lv-LV" sz="1800" dirty="0"/>
              <a:t> </a:t>
            </a:r>
            <a:r>
              <a:rPr lang="lv-LV" sz="1800" dirty="0" err="1"/>
              <a:t>Creation</a:t>
            </a:r>
            <a:r>
              <a:rPr lang="lv-LV" sz="1800" dirty="0"/>
              <a:t> (God </a:t>
            </a:r>
            <a:r>
              <a:rPr lang="lv-LV" sz="1800" dirty="0" err="1"/>
              <a:t>knows</a:t>
            </a:r>
            <a:r>
              <a:rPr lang="lv-LV" sz="1800" dirty="0"/>
              <a:t> </a:t>
            </a:r>
            <a:r>
              <a:rPr lang="lv-LV" sz="1800" dirty="0" err="1"/>
              <a:t>the</a:t>
            </a:r>
            <a:r>
              <a:rPr lang="lv-LV" sz="1800" dirty="0"/>
              <a:t> </a:t>
            </a:r>
            <a:r>
              <a:rPr lang="lv-LV" sz="1800" dirty="0" err="1"/>
              <a:t>difference</a:t>
            </a:r>
            <a:r>
              <a:rPr lang="lv-LV" sz="1800" dirty="0"/>
              <a:t> </a:t>
            </a:r>
            <a:r>
              <a:rPr lang="lv-LV" sz="1800" dirty="0" err="1"/>
              <a:t>between</a:t>
            </a:r>
            <a:r>
              <a:rPr lang="lv-LV" sz="1800" dirty="0"/>
              <a:t> </a:t>
            </a:r>
            <a:r>
              <a:rPr lang="lv-LV" sz="1800" dirty="0" err="1"/>
              <a:t>both</a:t>
            </a:r>
            <a:r>
              <a:rPr lang="lv-LV" sz="1800" dirty="0"/>
              <a:t> </a:t>
            </a:r>
            <a:r>
              <a:rPr lang="lv-LV" sz="1800" dirty="0" err="1"/>
              <a:t>of</a:t>
            </a:r>
            <a:r>
              <a:rPr lang="lv-LV" sz="1800" dirty="0"/>
              <a:t> </a:t>
            </a:r>
            <a:r>
              <a:rPr lang="lv-LV" sz="1800" dirty="0" err="1"/>
              <a:t>His</a:t>
            </a:r>
            <a:r>
              <a:rPr lang="lv-LV" sz="1800" dirty="0"/>
              <a:t> </a:t>
            </a:r>
            <a:r>
              <a:rPr lang="lv-LV" sz="1800" dirty="0" err="1"/>
              <a:t>creations</a:t>
            </a:r>
            <a:r>
              <a:rPr lang="lv-LV" sz="1800" dirty="0"/>
              <a:t>),</a:t>
            </a:r>
          </a:p>
          <a:p>
            <a:pPr marL="514350" lvl="0" indent="-285750">
              <a:buClr>
                <a:schemeClr val="dk1"/>
              </a:buClr>
              <a:buSzPts val="1100"/>
              <a:buFontTx/>
              <a:buChar char="-"/>
            </a:pPr>
            <a:r>
              <a:rPr lang="lv-LV" sz="1800" dirty="0" err="1"/>
              <a:t>although</a:t>
            </a:r>
            <a:r>
              <a:rPr lang="lv-LV" sz="1800" dirty="0"/>
              <a:t> </a:t>
            </a:r>
            <a:r>
              <a:rPr lang="lv-LV" sz="1800" dirty="0" err="1"/>
              <a:t>symblically</a:t>
            </a:r>
            <a:r>
              <a:rPr lang="lv-LV" sz="1800" dirty="0"/>
              <a:t> </a:t>
            </a:r>
            <a:r>
              <a:rPr lang="lv-LV" sz="1800" dirty="0" err="1"/>
              <a:t>coded</a:t>
            </a:r>
            <a:r>
              <a:rPr lang="lv-LV" sz="1800" dirty="0"/>
              <a:t> </a:t>
            </a:r>
            <a:r>
              <a:rPr lang="lv-LV" sz="1800" dirty="0" err="1"/>
              <a:t>are</a:t>
            </a:r>
            <a:r>
              <a:rPr lang="lv-LV" sz="1800" dirty="0"/>
              <a:t> </a:t>
            </a:r>
            <a:r>
              <a:rPr lang="lv-LV" sz="1800" dirty="0" err="1"/>
              <a:t>connected</a:t>
            </a:r>
            <a:r>
              <a:rPr lang="lv-LV" sz="1800" dirty="0"/>
              <a:t> </a:t>
            </a:r>
            <a:r>
              <a:rPr lang="lv-LV" sz="1800" dirty="0" err="1"/>
              <a:t>what</a:t>
            </a:r>
            <a:r>
              <a:rPr lang="lv-LV" sz="1800" dirty="0"/>
              <a:t> </a:t>
            </a:r>
            <a:r>
              <a:rPr lang="lv-LV" sz="1800" dirty="0" err="1"/>
              <a:t>Bourdieu</a:t>
            </a:r>
            <a:r>
              <a:rPr lang="lv-LV" sz="1800" dirty="0"/>
              <a:t> </a:t>
            </a:r>
            <a:r>
              <a:rPr lang="lv-LV" sz="1800" dirty="0" err="1"/>
              <a:t>calls</a:t>
            </a:r>
            <a:r>
              <a:rPr lang="lv-LV" sz="1800" dirty="0"/>
              <a:t> a </a:t>
            </a:r>
            <a:r>
              <a:rPr lang="lv-LV" sz="1800" dirty="0" err="1"/>
              <a:t>materialistic</a:t>
            </a:r>
            <a:r>
              <a:rPr lang="lv-LV" sz="1800" dirty="0"/>
              <a:t> </a:t>
            </a:r>
            <a:r>
              <a:rPr lang="lv-LV" sz="1800" dirty="0" err="1"/>
              <a:t>base</a:t>
            </a:r>
            <a:r>
              <a:rPr lang="lv-LV" sz="1800" dirty="0"/>
              <a:t> = </a:t>
            </a:r>
            <a:r>
              <a:rPr lang="lv-LV" sz="1800" b="1" dirty="0" err="1"/>
              <a:t>woman</a:t>
            </a:r>
            <a:r>
              <a:rPr lang="lv-LV" sz="1800" b="1" dirty="0"/>
              <a:t> </a:t>
            </a:r>
            <a:r>
              <a:rPr lang="lv-LV" sz="1800" b="1" dirty="0" err="1"/>
              <a:t>is</a:t>
            </a:r>
            <a:r>
              <a:rPr lang="lv-LV" sz="1800" b="1" dirty="0"/>
              <a:t> </a:t>
            </a:r>
            <a:r>
              <a:rPr lang="lv-LV" sz="1800" b="1" dirty="0" err="1"/>
              <a:t>and</a:t>
            </a:r>
            <a:r>
              <a:rPr lang="lv-LV" sz="1800" b="1" dirty="0"/>
              <a:t> instrument </a:t>
            </a:r>
            <a:r>
              <a:rPr lang="lv-LV" sz="1800" b="1" dirty="0" err="1"/>
              <a:t>of</a:t>
            </a:r>
            <a:r>
              <a:rPr lang="lv-LV" sz="1800" b="1" dirty="0"/>
              <a:t> </a:t>
            </a:r>
            <a:r>
              <a:rPr lang="lv-LV" sz="1800" b="1" dirty="0" err="1"/>
              <a:t>kinship</a:t>
            </a:r>
            <a:r>
              <a:rPr lang="lv-LV" sz="1800" b="1" dirty="0"/>
              <a:t> </a:t>
            </a:r>
            <a:r>
              <a:rPr lang="lv-LV" sz="1800" b="1" dirty="0" err="1"/>
              <a:t>prolongation</a:t>
            </a:r>
            <a:r>
              <a:rPr lang="lv-LV" sz="1800" b="1" dirty="0"/>
              <a:t> </a:t>
            </a:r>
            <a:r>
              <a:rPr lang="lv-LV" sz="1800" dirty="0" err="1"/>
              <a:t>understood</a:t>
            </a:r>
            <a:r>
              <a:rPr lang="lv-LV" sz="1800" dirty="0"/>
              <a:t> in </a:t>
            </a:r>
            <a:r>
              <a:rPr lang="lv-LV" sz="1800" dirty="0" err="1"/>
              <a:t>the</a:t>
            </a:r>
            <a:r>
              <a:rPr lang="lv-LV" sz="1800" dirty="0"/>
              <a:t> </a:t>
            </a:r>
            <a:r>
              <a:rPr lang="lv-LV" sz="1800" dirty="0" err="1"/>
              <a:t>context</a:t>
            </a:r>
            <a:r>
              <a:rPr lang="lv-LV" sz="1800" dirty="0"/>
              <a:t> </a:t>
            </a:r>
            <a:r>
              <a:rPr lang="lv-LV" sz="1800" dirty="0" err="1"/>
              <a:t>of</a:t>
            </a:r>
            <a:r>
              <a:rPr lang="lv-LV" sz="1800" dirty="0"/>
              <a:t> </a:t>
            </a:r>
            <a:r>
              <a:rPr lang="lv-LV" sz="1800" dirty="0" err="1"/>
              <a:t>economic</a:t>
            </a:r>
            <a:r>
              <a:rPr lang="lv-LV" sz="1800" dirty="0"/>
              <a:t> </a:t>
            </a:r>
            <a:r>
              <a:rPr lang="lv-LV" sz="1800" dirty="0" err="1"/>
              <a:t>relations</a:t>
            </a:r>
            <a:r>
              <a:rPr lang="lv-LV" sz="1800" dirty="0"/>
              <a:t>.</a:t>
            </a:r>
          </a:p>
          <a:p>
            <a:pPr marL="228600" lvl="0" indent="0">
              <a:buClr>
                <a:schemeClr val="dk1"/>
              </a:buClr>
              <a:buSzPts val="1100"/>
            </a:pPr>
            <a:r>
              <a:rPr lang="lv-LV" sz="1800" b="1" dirty="0"/>
              <a:t>N</a:t>
            </a:r>
            <a:r>
              <a:rPr lang="en-US" sz="1800" b="1" dirty="0" err="1"/>
              <a:t>otions</a:t>
            </a:r>
            <a:r>
              <a:rPr lang="en-US" sz="1800" b="1" dirty="0"/>
              <a:t> of “nature” and the “natural” are </a:t>
            </a:r>
            <a:r>
              <a:rPr lang="lv-LV" sz="1800" b="1" dirty="0"/>
              <a:t>NOT </a:t>
            </a:r>
            <a:r>
              <a:rPr lang="lv-LV" sz="1800" b="1" dirty="0" err="1"/>
              <a:t>often</a:t>
            </a:r>
            <a:r>
              <a:rPr lang="lv-LV" sz="1800" b="1" dirty="0"/>
              <a:t> </a:t>
            </a:r>
            <a:r>
              <a:rPr lang="en-US" sz="1800" b="1" dirty="0"/>
              <a:t>used</a:t>
            </a:r>
            <a:r>
              <a:rPr lang="en-US" sz="1800" dirty="0"/>
              <a:t> in </a:t>
            </a:r>
            <a:r>
              <a:rPr lang="lv-LV" sz="1800" dirty="0" err="1"/>
              <a:t>the</a:t>
            </a:r>
            <a:r>
              <a:rPr lang="lv-LV" sz="1800" dirty="0"/>
              <a:t> </a:t>
            </a:r>
            <a:r>
              <a:rPr lang="lv-LV" sz="1800" dirty="0" err="1"/>
              <a:t>text</a:t>
            </a:r>
            <a:r>
              <a:rPr lang="lv-LV" sz="1800" dirty="0"/>
              <a:t> </a:t>
            </a:r>
            <a:r>
              <a:rPr lang="lv-LV" sz="1800" dirty="0" err="1"/>
              <a:t>of</a:t>
            </a:r>
            <a:r>
              <a:rPr lang="lv-LV" sz="1800" dirty="0"/>
              <a:t> </a:t>
            </a:r>
            <a:r>
              <a:rPr lang="en-US" sz="1800" dirty="0"/>
              <a:t>arguments</a:t>
            </a:r>
            <a:r>
              <a:rPr lang="lv-LV" sz="1800" dirty="0"/>
              <a:t>, </a:t>
            </a:r>
            <a:r>
              <a:rPr lang="lv-LV" sz="1800" dirty="0" err="1"/>
              <a:t>because</a:t>
            </a:r>
            <a:r>
              <a:rPr lang="lv-LV" sz="1800" dirty="0"/>
              <a:t> </a:t>
            </a:r>
            <a:r>
              <a:rPr lang="lv-LV" sz="1800" dirty="0" err="1"/>
              <a:t>they</a:t>
            </a:r>
            <a:r>
              <a:rPr lang="lv-LV" sz="1800" dirty="0"/>
              <a:t> </a:t>
            </a:r>
            <a:r>
              <a:rPr lang="lv-LV" sz="1800" dirty="0" err="1"/>
              <a:t>are</a:t>
            </a:r>
            <a:r>
              <a:rPr lang="lv-LV" sz="1800" dirty="0"/>
              <a:t> </a:t>
            </a:r>
            <a:r>
              <a:rPr lang="lv-LV" sz="1800" i="1" dirty="0"/>
              <a:t>a </a:t>
            </a:r>
            <a:r>
              <a:rPr lang="lv-LV" sz="1800" i="1" dirty="0" err="1"/>
              <a:t>priori</a:t>
            </a:r>
            <a:r>
              <a:rPr lang="lv-LV" sz="1800" i="1" dirty="0"/>
              <a:t> </a:t>
            </a:r>
            <a:r>
              <a:rPr lang="lv-LV" sz="1800" dirty="0" err="1"/>
              <a:t>of</a:t>
            </a:r>
            <a:r>
              <a:rPr lang="lv-LV" sz="1800" dirty="0"/>
              <a:t> </a:t>
            </a:r>
            <a:r>
              <a:rPr lang="lv-LV" sz="1800" dirty="0" err="1"/>
              <a:t>the</a:t>
            </a:r>
            <a:r>
              <a:rPr lang="lv-LV" sz="1800" dirty="0"/>
              <a:t> </a:t>
            </a:r>
            <a:r>
              <a:rPr lang="lv-LV" sz="1800" dirty="0" err="1"/>
              <a:t>conservative</a:t>
            </a:r>
            <a:r>
              <a:rPr lang="lv-LV" sz="1800" dirty="0"/>
              <a:t> </a:t>
            </a:r>
            <a:r>
              <a:rPr lang="lv-LV" sz="1800" dirty="0" err="1"/>
              <a:t>discourse</a:t>
            </a:r>
            <a:r>
              <a:rPr lang="lv-LV" sz="1800" dirty="0"/>
              <a:t>, </a:t>
            </a:r>
            <a:r>
              <a:rPr lang="lv-LV" sz="1800" dirty="0" err="1"/>
              <a:t>worldview</a:t>
            </a:r>
            <a:r>
              <a:rPr lang="lv-LV" sz="1800" dirty="0"/>
              <a:t> </a:t>
            </a:r>
            <a:r>
              <a:rPr lang="en-US" sz="1800" dirty="0"/>
              <a:t>and implicit normative imperatives.</a:t>
            </a:r>
          </a:p>
          <a:p>
            <a:pPr lvl="0">
              <a:buClr>
                <a:schemeClr val="dk1"/>
              </a:buClr>
              <a:buSzPts val="1100"/>
            </a:pPr>
            <a:endParaRPr lang="lv-LV" sz="1800" dirty="0"/>
          </a:p>
          <a:p>
            <a:endParaRPr lang="lv-LV" dirty="0"/>
          </a:p>
        </p:txBody>
      </p:sp>
    </p:spTree>
    <p:extLst>
      <p:ext uri="{BB962C8B-B14F-4D97-AF65-F5344CB8AC3E}">
        <p14:creationId xmlns:p14="http://schemas.microsoft.com/office/powerpoint/2010/main" val="136614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7"/>
          <p:cNvSpPr txBox="1"/>
          <p:nvPr/>
        </p:nvSpPr>
        <p:spPr>
          <a:xfrm>
            <a:off x="658368" y="163270"/>
            <a:ext cx="8158514" cy="100106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LV" sz="3000" b="1" dirty="0">
                <a:solidFill>
                  <a:srgbClr val="333333"/>
                </a:solidFill>
                <a:latin typeface="Noto Sans"/>
                <a:ea typeface="Noto Sans"/>
                <a:cs typeface="Noto Sans"/>
                <a:sym typeface="Noto Sans"/>
              </a:rPr>
              <a:t>CONCLUSIONS THEOLOGY AND SOCIETY</a:t>
            </a:r>
            <a:endParaRPr sz="3000" b="1" strike="noStrike" dirty="0">
              <a:solidFill>
                <a:srgbClr val="333333"/>
              </a:solidFill>
              <a:latin typeface="Noto Sans"/>
              <a:ea typeface="Noto Sans"/>
              <a:cs typeface="Noto Sans"/>
              <a:sym typeface="Noto Sans"/>
            </a:endParaRPr>
          </a:p>
        </p:txBody>
      </p:sp>
      <p:sp>
        <p:nvSpPr>
          <p:cNvPr id="363" name="Google Shape;363;p67"/>
          <p:cNvSpPr txBox="1"/>
          <p:nvPr/>
        </p:nvSpPr>
        <p:spPr>
          <a:xfrm>
            <a:off x="572400" y="1012400"/>
            <a:ext cx="8244600" cy="3738000"/>
          </a:xfrm>
          <a:prstGeom prst="rect">
            <a:avLst/>
          </a:prstGeom>
          <a:noFill/>
          <a:ln>
            <a:noFill/>
          </a:ln>
        </p:spPr>
        <p:txBody>
          <a:bodyPr spcFirstLastPara="1" wrap="square" lIns="0" tIns="0" rIns="0" bIns="0" anchor="t" anchorCtr="0">
            <a:noAutofit/>
          </a:bodyPr>
          <a:lstStyle/>
          <a:p>
            <a:pPr lvl="0"/>
            <a:r>
              <a:rPr lang="en-US" sz="1900" b="1" dirty="0">
                <a:solidFill>
                  <a:srgbClr val="333333"/>
                </a:solidFill>
                <a:latin typeface="Noto Sans"/>
                <a:ea typeface="Noto Sans"/>
                <a:cs typeface="Noto Sans"/>
                <a:sym typeface="Noto Sans"/>
              </a:rPr>
              <a:t>Society</a:t>
            </a:r>
            <a:r>
              <a:rPr lang="en-US" sz="1900" dirty="0">
                <a:solidFill>
                  <a:srgbClr val="333333"/>
                </a:solidFill>
                <a:latin typeface="Noto Sans"/>
                <a:ea typeface="Noto Sans"/>
                <a:cs typeface="Noto Sans"/>
                <a:sym typeface="Noto Sans"/>
              </a:rPr>
              <a:t> is fenced off by theology and thus from an in-depth public discourse on ordination</a:t>
            </a:r>
            <a:endParaRPr lang="lv-LV" sz="1900" dirty="0">
              <a:solidFill>
                <a:srgbClr val="333333"/>
              </a:solidFill>
              <a:latin typeface="Noto Sans"/>
              <a:ea typeface="Noto Sans"/>
              <a:cs typeface="Noto Sans"/>
              <a:sym typeface="Noto Sans"/>
            </a:endParaRPr>
          </a:p>
          <a:p>
            <a:pPr lvl="0"/>
            <a:r>
              <a:rPr lang="en-US" sz="1900" b="1" dirty="0">
                <a:solidFill>
                  <a:srgbClr val="333333"/>
                </a:solidFill>
                <a:latin typeface="Noto Sans"/>
                <a:ea typeface="Noto Sans"/>
                <a:cs typeface="Noto Sans"/>
                <a:sym typeface="Noto Sans"/>
              </a:rPr>
              <a:t>Theology </a:t>
            </a:r>
            <a:r>
              <a:rPr lang="lv-LV" sz="1900" dirty="0" err="1">
                <a:solidFill>
                  <a:srgbClr val="333333"/>
                </a:solidFill>
                <a:latin typeface="Noto Sans"/>
                <a:ea typeface="Noto Sans"/>
                <a:cs typeface="Noto Sans"/>
                <a:sym typeface="Noto Sans"/>
              </a:rPr>
              <a:t>as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such</a:t>
            </a:r>
            <a:r>
              <a:rPr lang="lv-LV" sz="1900" dirty="0">
                <a:solidFill>
                  <a:srgbClr val="333333"/>
                </a:solidFill>
                <a:latin typeface="Noto Sans"/>
                <a:ea typeface="Noto Sans"/>
                <a:cs typeface="Noto Sans"/>
                <a:sym typeface="Noto Sans"/>
              </a:rPr>
              <a:t> </a:t>
            </a:r>
            <a:r>
              <a:rPr lang="en-US" sz="1900" dirty="0">
                <a:solidFill>
                  <a:srgbClr val="333333"/>
                </a:solidFill>
                <a:latin typeface="Noto Sans"/>
                <a:ea typeface="Noto Sans"/>
                <a:cs typeface="Noto Sans"/>
                <a:sym typeface="Noto Sans"/>
              </a:rPr>
              <a:t>is linked to </a:t>
            </a:r>
            <a:r>
              <a:rPr lang="en-US" sz="1900" b="1" dirty="0">
                <a:solidFill>
                  <a:srgbClr val="333333"/>
                </a:solidFill>
                <a:latin typeface="Noto Sans"/>
                <a:ea typeface="Noto Sans"/>
                <a:cs typeface="Noto Sans"/>
                <a:sym typeface="Noto Sans"/>
              </a:rPr>
              <a:t>conservatism</a:t>
            </a:r>
            <a:r>
              <a:rPr lang="en-US" sz="1900" dirty="0">
                <a:solidFill>
                  <a:srgbClr val="333333"/>
                </a:solidFill>
                <a:latin typeface="Noto Sans"/>
                <a:ea typeface="Noto Sans"/>
                <a:cs typeface="Noto Sans"/>
                <a:sym typeface="Noto Sans"/>
              </a:rPr>
              <a:t> in terms of ideology and values ​​(feminist theology conceptualized as the new, </a:t>
            </a:r>
            <a:r>
              <a:rPr lang="lv-LV" sz="1900" b="1" dirty="0" err="1">
                <a:solidFill>
                  <a:srgbClr val="333333"/>
                </a:solidFill>
                <a:latin typeface="Noto Sans"/>
                <a:ea typeface="Noto Sans"/>
                <a:cs typeface="Noto Sans"/>
                <a:sym typeface="Noto Sans"/>
              </a:rPr>
              <a:t>foreign</a:t>
            </a:r>
            <a:r>
              <a:rPr lang="lv-LV" sz="1900" b="1" dirty="0">
                <a:solidFill>
                  <a:srgbClr val="333333"/>
                </a:solidFill>
                <a:latin typeface="Noto Sans"/>
                <a:ea typeface="Noto Sans"/>
                <a:cs typeface="Noto Sans"/>
                <a:sym typeface="Noto Sans"/>
              </a:rPr>
              <a:t> </a:t>
            </a:r>
            <a:r>
              <a:rPr lang="lv-LV" sz="1900" dirty="0">
                <a:solidFill>
                  <a:srgbClr val="333333"/>
                </a:solidFill>
                <a:latin typeface="Noto Sans"/>
                <a:ea typeface="Noto Sans"/>
                <a:cs typeface="Noto Sans"/>
                <a:sym typeface="Noto Sans"/>
              </a:rPr>
              <a:t>to </a:t>
            </a:r>
            <a:r>
              <a:rPr lang="lv-LV" sz="1900" dirty="0" err="1">
                <a:solidFill>
                  <a:srgbClr val="333333"/>
                </a:solidFill>
                <a:latin typeface="Noto Sans"/>
                <a:ea typeface="Noto Sans"/>
                <a:cs typeface="Noto Sans"/>
                <a:sym typeface="Noto Sans"/>
              </a:rPr>
              <a:t>Latvian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society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insiders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Latvian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Church</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and</a:t>
            </a:r>
            <a:r>
              <a:rPr lang="en-US" sz="1900" dirty="0">
                <a:solidFill>
                  <a:srgbClr val="333333"/>
                </a:solidFill>
                <a:latin typeface="Noto Sans"/>
                <a:ea typeface="Noto Sans"/>
                <a:cs typeface="Noto Sans"/>
                <a:sym typeface="Noto Sans"/>
              </a:rPr>
              <a:t> misunderstood)</a:t>
            </a:r>
            <a:endParaRPr lang="lv-LV" sz="1900" dirty="0">
              <a:solidFill>
                <a:srgbClr val="333333"/>
              </a:solidFill>
              <a:latin typeface="Noto Sans"/>
              <a:ea typeface="Noto Sans"/>
              <a:cs typeface="Noto Sans"/>
              <a:sym typeface="Noto Sans"/>
            </a:endParaRPr>
          </a:p>
          <a:p>
            <a:pPr lvl="0"/>
            <a:r>
              <a:rPr lang="en-US" sz="1900" b="1" dirty="0">
                <a:solidFill>
                  <a:srgbClr val="333333"/>
                </a:solidFill>
                <a:latin typeface="Noto Sans"/>
                <a:ea typeface="Noto Sans"/>
                <a:cs typeface="Noto Sans"/>
                <a:sym typeface="Noto Sans"/>
              </a:rPr>
              <a:t>The media, </a:t>
            </a:r>
            <a:r>
              <a:rPr lang="en-US" sz="1900" dirty="0">
                <a:solidFill>
                  <a:srgbClr val="333333"/>
                </a:solidFill>
                <a:latin typeface="Noto Sans"/>
                <a:ea typeface="Noto Sans"/>
                <a:cs typeface="Noto Sans"/>
                <a:sym typeface="Noto Sans"/>
              </a:rPr>
              <a:t>even on a liberal basis, </a:t>
            </a:r>
            <a:r>
              <a:rPr lang="en-US" sz="1900" dirty="0" err="1">
                <a:solidFill>
                  <a:srgbClr val="333333"/>
                </a:solidFill>
                <a:latin typeface="Noto Sans"/>
                <a:ea typeface="Noto Sans"/>
                <a:cs typeface="Noto Sans"/>
                <a:sym typeface="Noto Sans"/>
              </a:rPr>
              <a:t>suppor</a:t>
            </a:r>
            <a:r>
              <a:rPr lang="lv-LV" sz="1900" dirty="0">
                <a:solidFill>
                  <a:srgbClr val="333333"/>
                </a:solidFill>
                <a:latin typeface="Noto Sans"/>
                <a:ea typeface="Noto Sans"/>
                <a:cs typeface="Noto Sans"/>
                <a:sym typeface="Noto Sans"/>
              </a:rPr>
              <a:t>t</a:t>
            </a:r>
            <a:r>
              <a:rPr lang="en-US" sz="1900" dirty="0">
                <a:solidFill>
                  <a:srgbClr val="333333"/>
                </a:solidFill>
                <a:latin typeface="Noto Sans"/>
                <a:ea typeface="Noto Sans"/>
                <a:cs typeface="Noto Sans"/>
                <a:sym typeface="Noto Sans"/>
              </a:rPr>
              <a:t> the arguments of gender equality in the discourse of women's ordination and creating a balanced coverage of the topic, follow the position of power - Archbishop </a:t>
            </a:r>
            <a:r>
              <a:rPr lang="en-US" sz="1900" b="1" dirty="0" err="1">
                <a:solidFill>
                  <a:srgbClr val="333333"/>
                </a:solidFill>
                <a:latin typeface="Noto Sans"/>
                <a:ea typeface="Noto Sans"/>
                <a:cs typeface="Noto Sans"/>
                <a:sym typeface="Noto Sans"/>
              </a:rPr>
              <a:t>Vanag's</a:t>
            </a:r>
            <a:r>
              <a:rPr lang="en-US" sz="1900" dirty="0">
                <a:solidFill>
                  <a:srgbClr val="333333"/>
                </a:solidFill>
                <a:latin typeface="Noto Sans"/>
                <a:ea typeface="Noto Sans"/>
                <a:cs typeface="Noto Sans"/>
                <a:sym typeface="Noto Sans"/>
              </a:rPr>
              <a:t> opinion is widely represented in the media, he speaks from 1</a:t>
            </a:r>
            <a:r>
              <a:rPr lang="en-US" sz="1900" b="1" dirty="0">
                <a:solidFill>
                  <a:srgbClr val="333333"/>
                </a:solidFill>
                <a:latin typeface="Noto Sans"/>
                <a:ea typeface="Noto Sans"/>
                <a:cs typeface="Noto Sans"/>
                <a:sym typeface="Noto Sans"/>
              </a:rPr>
              <a:t>) the position of "we", 2) annihilates the fact of existing ordinations, 3) repels objections to equality as the inapplicability of politics, 4) charismatic/authoritarian.</a:t>
            </a:r>
            <a:endParaRPr lang="lv-LV" sz="1900" b="1" dirty="0">
              <a:solidFill>
                <a:srgbClr val="333333"/>
              </a:solidFill>
              <a:latin typeface="Noto Sans"/>
              <a:ea typeface="Noto Sans"/>
              <a:cs typeface="Noto Sans"/>
              <a:sym typeface="No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7"/>
          <p:cNvSpPr txBox="1"/>
          <p:nvPr/>
        </p:nvSpPr>
        <p:spPr>
          <a:xfrm>
            <a:off x="658368" y="163270"/>
            <a:ext cx="8158514" cy="100106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LV" sz="3000" b="1" dirty="0">
                <a:solidFill>
                  <a:srgbClr val="333333"/>
                </a:solidFill>
                <a:latin typeface="Noto Sans"/>
                <a:ea typeface="Noto Sans"/>
                <a:cs typeface="Noto Sans"/>
                <a:sym typeface="Noto Sans"/>
              </a:rPr>
              <a:t>CONCLUSIONS THEOLOGY AND SOCIETY</a:t>
            </a:r>
            <a:endParaRPr sz="3000" b="1" strike="noStrike" dirty="0">
              <a:solidFill>
                <a:srgbClr val="333333"/>
              </a:solidFill>
              <a:latin typeface="Noto Sans"/>
              <a:ea typeface="Noto Sans"/>
              <a:cs typeface="Noto Sans"/>
              <a:sym typeface="Noto Sans"/>
            </a:endParaRPr>
          </a:p>
        </p:txBody>
      </p:sp>
      <p:sp>
        <p:nvSpPr>
          <p:cNvPr id="363" name="Google Shape;363;p67"/>
          <p:cNvSpPr txBox="1"/>
          <p:nvPr/>
        </p:nvSpPr>
        <p:spPr>
          <a:xfrm>
            <a:off x="572400" y="1012400"/>
            <a:ext cx="8244600" cy="3738000"/>
          </a:xfrm>
          <a:prstGeom prst="rect">
            <a:avLst/>
          </a:prstGeom>
          <a:noFill/>
          <a:ln>
            <a:noFill/>
          </a:ln>
        </p:spPr>
        <p:txBody>
          <a:bodyPr spcFirstLastPara="1" wrap="square" lIns="0" tIns="0" rIns="0" bIns="0" anchor="t" anchorCtr="0">
            <a:noAutofit/>
          </a:bodyPr>
          <a:lstStyle/>
          <a:p>
            <a:pPr lvl="0"/>
            <a:r>
              <a:rPr lang="en-US" sz="1900" b="1" dirty="0">
                <a:solidFill>
                  <a:srgbClr val="333333"/>
                </a:solidFill>
                <a:latin typeface="Noto Sans"/>
                <a:ea typeface="Noto Sans"/>
                <a:cs typeface="Noto Sans"/>
                <a:sym typeface="Noto Sans"/>
              </a:rPr>
              <a:t>The </a:t>
            </a:r>
            <a:r>
              <a:rPr lang="lv-LV" sz="1900" b="1" dirty="0" err="1">
                <a:solidFill>
                  <a:srgbClr val="333333"/>
                </a:solidFill>
                <a:latin typeface="Noto Sans"/>
                <a:ea typeface="Noto Sans"/>
                <a:cs typeface="Noto Sans"/>
                <a:sym typeface="Noto Sans"/>
              </a:rPr>
              <a:t>media</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discourse</a:t>
            </a:r>
            <a:r>
              <a:rPr lang="lv-LV" sz="1900" b="1"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maintained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by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media</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throughout</a:t>
            </a:r>
            <a:r>
              <a:rPr lang="lv-LV" sz="1900" dirty="0">
                <a:solidFill>
                  <a:srgbClr val="333333"/>
                </a:solidFill>
                <a:latin typeface="Noto Sans"/>
                <a:ea typeface="Noto Sans"/>
                <a:cs typeface="Noto Sans"/>
                <a:sym typeface="Noto Sans"/>
              </a:rPr>
              <a:t> 30 </a:t>
            </a:r>
            <a:r>
              <a:rPr lang="lv-LV" sz="1900" dirty="0" err="1">
                <a:solidFill>
                  <a:srgbClr val="333333"/>
                </a:solidFill>
                <a:latin typeface="Noto Sans"/>
                <a:ea typeface="Noto Sans"/>
                <a:cs typeface="Noto Sans"/>
                <a:sym typeface="Noto Sans"/>
              </a:rPr>
              <a:t>years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independent</a:t>
            </a:r>
            <a:r>
              <a:rPr lang="lv-LV" sz="1900" dirty="0">
                <a:solidFill>
                  <a:srgbClr val="333333"/>
                </a:solidFill>
                <a:latin typeface="Noto Sans"/>
                <a:ea typeface="Noto Sans"/>
                <a:cs typeface="Noto Sans"/>
                <a:sym typeface="Noto Sans"/>
              </a:rPr>
              <a:t> Latvia </a:t>
            </a:r>
            <a:r>
              <a:rPr lang="en-US" sz="1900" dirty="0">
                <a:solidFill>
                  <a:srgbClr val="333333"/>
                </a:solidFill>
                <a:latin typeface="Noto Sans"/>
                <a:ea typeface="Noto Sans"/>
                <a:cs typeface="Noto Sans"/>
                <a:sym typeface="Noto Sans"/>
              </a:rPr>
              <a:t>on the situation of ordained women pastors is </a:t>
            </a:r>
            <a:r>
              <a:rPr lang="lv-LV" sz="1900" b="1" dirty="0" err="1">
                <a:solidFill>
                  <a:srgbClr val="333333"/>
                </a:solidFill>
                <a:latin typeface="Noto Sans"/>
                <a:ea typeface="Noto Sans"/>
                <a:cs typeface="Noto Sans"/>
                <a:sym typeface="Noto Sans"/>
              </a:rPr>
              <a:t>emphatetic</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but</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at</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the</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same</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time</a:t>
            </a:r>
            <a:r>
              <a:rPr lang="lv-LV" sz="1900" b="1" dirty="0">
                <a:solidFill>
                  <a:srgbClr val="333333"/>
                </a:solidFill>
                <a:latin typeface="Noto Sans"/>
                <a:ea typeface="Noto Sans"/>
                <a:cs typeface="Noto Sans"/>
                <a:sym typeface="Noto Sans"/>
              </a:rPr>
              <a:t> </a:t>
            </a:r>
            <a:r>
              <a:rPr lang="en-US" sz="1900" b="1" dirty="0">
                <a:solidFill>
                  <a:srgbClr val="333333"/>
                </a:solidFill>
                <a:latin typeface="Noto Sans"/>
                <a:ea typeface="Noto Sans"/>
                <a:cs typeface="Noto Sans"/>
                <a:sym typeface="Noto Sans"/>
              </a:rPr>
              <a:t>marginalizing</a:t>
            </a:r>
            <a:r>
              <a:rPr lang="en-US" sz="1900" dirty="0">
                <a:solidFill>
                  <a:srgbClr val="333333"/>
                </a:solidFill>
                <a:latin typeface="Noto Sans"/>
                <a:ea typeface="Noto Sans"/>
                <a:cs typeface="Noto Sans"/>
                <a:sym typeface="Noto Sans"/>
              </a:rPr>
              <a:t> - they are disappointed, they have left, they are not justified and disclosed, incl. theological arguments also from the supporters of ordination.</a:t>
            </a:r>
            <a:r>
              <a:rPr lang="lv-LV" sz="1900" dirty="0">
                <a:solidFill>
                  <a:srgbClr val="333333"/>
                </a:solidFill>
                <a:latin typeface="Noto Sans"/>
                <a:ea typeface="Noto Sans"/>
                <a:cs typeface="Noto Sans"/>
                <a:sym typeface="Noto Sans"/>
              </a:rPr>
              <a:t> </a:t>
            </a:r>
            <a:r>
              <a:rPr lang="en-US" sz="1900" dirty="0">
                <a:solidFill>
                  <a:srgbClr val="333333"/>
                </a:solidFill>
                <a:latin typeface="Noto Sans"/>
                <a:ea typeface="Noto Sans"/>
                <a:cs typeface="Noto Sans"/>
                <a:sym typeface="Noto Sans"/>
              </a:rPr>
              <a:t>The media rely on their pre-known discourse </a:t>
            </a:r>
            <a:r>
              <a:rPr lang="en-US" sz="1900" b="1" dirty="0">
                <a:solidFill>
                  <a:srgbClr val="333333"/>
                </a:solidFill>
                <a:latin typeface="Noto Sans"/>
                <a:ea typeface="Noto Sans"/>
                <a:cs typeface="Noto Sans"/>
                <a:sym typeface="Noto Sans"/>
              </a:rPr>
              <a:t>preferences</a:t>
            </a:r>
            <a:r>
              <a:rPr lang="en-US" sz="1900" dirty="0">
                <a:solidFill>
                  <a:srgbClr val="333333"/>
                </a:solidFill>
                <a:latin typeface="Noto Sans"/>
                <a:ea typeface="Noto Sans"/>
                <a:cs typeface="Noto Sans"/>
                <a:sym typeface="Noto Sans"/>
              </a:rPr>
              <a:t>, rather than consciously creating their own discourse.</a:t>
            </a:r>
            <a:endParaRPr lang="lv-LV" sz="1900" dirty="0">
              <a:solidFill>
                <a:srgbClr val="333333"/>
              </a:solidFill>
              <a:latin typeface="Noto Sans"/>
              <a:ea typeface="Noto Sans"/>
              <a:cs typeface="Noto Sans"/>
              <a:sym typeface="Noto Sans"/>
            </a:endParaRPr>
          </a:p>
          <a:p>
            <a:pPr lvl="0"/>
            <a:r>
              <a:rPr lang="lv-LV" sz="1900" dirty="0" err="1">
                <a:solidFill>
                  <a:srgbClr val="333333"/>
                </a:solidFill>
                <a:latin typeface="Noto Sans"/>
                <a:ea typeface="Noto Sans"/>
                <a:cs typeface="Noto Sans"/>
                <a:sym typeface="Noto Sans"/>
              </a:rPr>
              <a:t>This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how</a:t>
            </a:r>
            <a:r>
              <a:rPr lang="lv-LV" sz="1900"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masculine</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domination</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is</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insitutionalized</a:t>
            </a:r>
            <a:r>
              <a:rPr lang="lv-LV" sz="1900" b="1" dirty="0">
                <a:solidFill>
                  <a:srgbClr val="333333"/>
                </a:solidFill>
                <a:latin typeface="Noto Sans"/>
                <a:ea typeface="Noto Sans"/>
                <a:cs typeface="Noto Sans"/>
                <a:sym typeface="Noto Sans"/>
              </a:rPr>
              <a:t> in </a:t>
            </a:r>
            <a:r>
              <a:rPr lang="lv-LV" sz="1900" b="1" dirty="0" err="1">
                <a:solidFill>
                  <a:srgbClr val="333333"/>
                </a:solidFill>
                <a:latin typeface="Noto Sans"/>
                <a:ea typeface="Noto Sans"/>
                <a:cs typeface="Noto Sans"/>
                <a:sym typeface="Noto Sans"/>
              </a:rPr>
              <a:t>the</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context</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of</a:t>
            </a:r>
            <a:r>
              <a:rPr lang="lv-LV" sz="1900" b="1" dirty="0">
                <a:solidFill>
                  <a:srgbClr val="333333"/>
                </a:solidFill>
                <a:latin typeface="Noto Sans"/>
                <a:ea typeface="Noto Sans"/>
                <a:cs typeface="Noto Sans"/>
                <a:sym typeface="Noto Sans"/>
              </a:rPr>
              <a:t> ELCL </a:t>
            </a:r>
            <a:r>
              <a:rPr lang="lv-LV" sz="1900" b="1" dirty="0" err="1">
                <a:solidFill>
                  <a:srgbClr val="333333"/>
                </a:solidFill>
                <a:latin typeface="Noto Sans"/>
                <a:ea typeface="Noto Sans"/>
                <a:cs typeface="Noto Sans"/>
                <a:sym typeface="Noto Sans"/>
              </a:rPr>
              <a:t>and</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is</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naturalized</a:t>
            </a:r>
            <a:r>
              <a:rPr lang="lv-LV" sz="1900" b="1" dirty="0">
                <a:solidFill>
                  <a:srgbClr val="333333"/>
                </a:solidFill>
                <a:latin typeface="Noto Sans"/>
                <a:ea typeface="Noto Sans"/>
                <a:cs typeface="Noto Sans"/>
                <a:sym typeface="Noto Sans"/>
              </a:rPr>
              <a:t> in </a:t>
            </a:r>
            <a:r>
              <a:rPr lang="lv-LV" sz="1900" b="1" dirty="0" err="1">
                <a:solidFill>
                  <a:srgbClr val="333333"/>
                </a:solidFill>
                <a:latin typeface="Noto Sans"/>
                <a:ea typeface="Noto Sans"/>
                <a:cs typeface="Noto Sans"/>
                <a:sym typeface="Noto Sans"/>
              </a:rPr>
              <a:t>media</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discourse</a:t>
            </a:r>
            <a:r>
              <a:rPr lang="lv-LV" sz="1900" b="1" dirty="0">
                <a:solidFill>
                  <a:srgbClr val="333333"/>
                </a:solidFill>
                <a:latin typeface="Noto Sans"/>
                <a:ea typeface="Noto Sans"/>
                <a:cs typeface="Noto Sans"/>
                <a:sym typeface="Noto Sans"/>
              </a:rPr>
              <a:t> </a:t>
            </a:r>
            <a:r>
              <a:rPr lang="lv-LV" sz="1900" b="1" dirty="0" err="1">
                <a:solidFill>
                  <a:srgbClr val="333333"/>
                </a:solidFill>
                <a:latin typeface="Noto Sans"/>
                <a:ea typeface="Noto Sans"/>
                <a:cs typeface="Noto Sans"/>
                <a:sym typeface="Noto Sans"/>
              </a:rPr>
              <a:t>on</a:t>
            </a:r>
            <a:r>
              <a:rPr lang="lv-LV" sz="1900" b="1" dirty="0">
                <a:solidFill>
                  <a:srgbClr val="333333"/>
                </a:solidFill>
                <a:latin typeface="Noto Sans"/>
                <a:ea typeface="Noto Sans"/>
                <a:cs typeface="Noto Sans"/>
                <a:sym typeface="Noto Sans"/>
              </a:rPr>
              <a:t> non-</a:t>
            </a:r>
            <a:r>
              <a:rPr lang="lv-LV" sz="1900" b="1" dirty="0" err="1">
                <a:solidFill>
                  <a:srgbClr val="333333"/>
                </a:solidFill>
                <a:latin typeface="Noto Sans"/>
                <a:ea typeface="Noto Sans"/>
                <a:cs typeface="Noto Sans"/>
                <a:sym typeface="Noto Sans"/>
              </a:rPr>
              <a:t>ordination</a:t>
            </a:r>
            <a:r>
              <a:rPr lang="lv-LV" sz="1900" b="1" dirty="0">
                <a:solidFill>
                  <a:srgbClr val="333333"/>
                </a:solidFill>
                <a:latin typeface="Noto Sans"/>
                <a:ea typeface="Noto Sans"/>
                <a:cs typeface="Noto Sans"/>
                <a:sym typeface="Noto Sans"/>
              </a:rPr>
              <a:t> </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by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implicating</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view</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natural</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differences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hidden</a:t>
            </a:r>
            <a:r>
              <a:rPr lang="lv-LV" sz="1900" dirty="0">
                <a:solidFill>
                  <a:srgbClr val="333333"/>
                </a:solidFill>
                <a:latin typeface="Noto Sans"/>
                <a:ea typeface="Noto Sans"/>
                <a:cs typeface="Noto Sans"/>
                <a:sym typeface="Noto Sans"/>
              </a:rPr>
              <a:t> in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social</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cognitive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categories</a:t>
            </a:r>
            <a:r>
              <a:rPr lang="lv-LV" sz="1900" dirty="0">
                <a:solidFill>
                  <a:srgbClr val="333333"/>
                </a:solidFill>
                <a:latin typeface="Noto Sans"/>
                <a:ea typeface="Noto Sans"/>
                <a:cs typeface="Noto Sans"/>
                <a:sym typeface="Noto Sans"/>
              </a:rPr>
              <a:t> involved </a:t>
            </a:r>
            <a:r>
              <a:rPr lang="lv-LV" sz="1900" dirty="0" err="1">
                <a:solidFill>
                  <a:srgbClr val="333333"/>
                </a:solidFill>
                <a:latin typeface="Noto Sans"/>
                <a:ea typeface="Noto Sans"/>
                <a:cs typeface="Noto Sans"/>
                <a:sym typeface="Noto Sans"/>
              </a:rPr>
              <a:t>into</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description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human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nature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bodies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and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qualities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and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treatment</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the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respective</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agency</a:t>
            </a:r>
            <a:r>
              <a:rPr lang="lv-LV" sz="1900" dirty="0">
                <a:solidFill>
                  <a:srgbClr val="333333"/>
                </a:solidFill>
                <a:latin typeface="Noto Sans"/>
                <a:ea typeface="Noto Sans"/>
                <a:cs typeface="Noto Sans"/>
                <a:sym typeface="Noto Sans"/>
              </a:rPr>
              <a:t>.</a:t>
            </a:r>
            <a:endParaRPr sz="1900" dirty="0">
              <a:solidFill>
                <a:srgbClr val="333333"/>
              </a:solidFill>
              <a:latin typeface="Noto Sans"/>
              <a:ea typeface="Noto Sans"/>
              <a:cs typeface="Noto Sans"/>
              <a:sym typeface="Noto Sans"/>
            </a:endParaRPr>
          </a:p>
        </p:txBody>
      </p:sp>
    </p:spTree>
    <p:extLst>
      <p:ext uri="{BB962C8B-B14F-4D97-AF65-F5344CB8AC3E}">
        <p14:creationId xmlns:p14="http://schemas.microsoft.com/office/powerpoint/2010/main" val="104775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9"/>
          <p:cNvSpPr txBox="1">
            <a:spLocks noGrp="1"/>
          </p:cNvSpPr>
          <p:nvPr>
            <p:ph type="title"/>
          </p:nvPr>
        </p:nvSpPr>
        <p:spPr>
          <a:xfrm>
            <a:off x="653102" y="163270"/>
            <a:ext cx="8163900" cy="97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lv-LV" dirty="0"/>
              <a:t>REFERENCES</a:t>
            </a:r>
            <a:endParaRPr dirty="0"/>
          </a:p>
        </p:txBody>
      </p:sp>
      <p:sp>
        <p:nvSpPr>
          <p:cNvPr id="375" name="Google Shape;375;p69"/>
          <p:cNvSpPr txBox="1">
            <a:spLocks noGrp="1"/>
          </p:cNvSpPr>
          <p:nvPr>
            <p:ph type="body" idx="1"/>
          </p:nvPr>
        </p:nvSpPr>
        <p:spPr>
          <a:xfrm>
            <a:off x="0" y="1093875"/>
            <a:ext cx="9066900" cy="33144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Clr>
                <a:schemeClr val="dk1"/>
              </a:buClr>
              <a:buSzPts val="1100"/>
              <a:buFont typeface="Arial"/>
              <a:buNone/>
            </a:pPr>
            <a:r>
              <a:rPr lang="lv" sz="1200">
                <a:solidFill>
                  <a:schemeClr val="dk1"/>
                </a:solidFill>
                <a:latin typeface="Times New Roman"/>
                <a:ea typeface="Times New Roman"/>
                <a:cs typeface="Times New Roman"/>
                <a:sym typeface="Times New Roman"/>
              </a:rPr>
              <a:t>CASANOVA, José, et al. A debate on the public role of religion and its social and gender implications. Geneva: United Nations Research Institute for Social Development, 2009.</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rgbClr val="222222"/>
                </a:solidFill>
                <a:highlight>
                  <a:srgbClr val="FFFFFF"/>
                </a:highlight>
                <a:latin typeface="Times New Roman"/>
                <a:ea typeface="Times New Roman"/>
                <a:cs typeface="Times New Roman"/>
                <a:sym typeface="Times New Roman"/>
              </a:rPr>
              <a:t>CASANOVA, José. </a:t>
            </a:r>
            <a:r>
              <a:rPr lang="lv" sz="1200" i="1">
                <a:solidFill>
                  <a:srgbClr val="222222"/>
                </a:solidFill>
                <a:highlight>
                  <a:srgbClr val="FFFFFF"/>
                </a:highlight>
                <a:latin typeface="Times New Roman"/>
                <a:ea typeface="Times New Roman"/>
                <a:cs typeface="Times New Roman"/>
                <a:sym typeface="Times New Roman"/>
              </a:rPr>
              <a:t>Public religions in the modern world</a:t>
            </a:r>
            <a:r>
              <a:rPr lang="lv" sz="1200">
                <a:solidFill>
                  <a:srgbClr val="222222"/>
                </a:solidFill>
                <a:highlight>
                  <a:srgbClr val="FFFFFF"/>
                </a:highlight>
                <a:latin typeface="Times New Roman"/>
                <a:ea typeface="Times New Roman"/>
                <a:cs typeface="Times New Roman"/>
                <a:sym typeface="Times New Roman"/>
              </a:rPr>
              <a:t>. University of Chicago press, 1994/2011.</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rgbClr val="222222"/>
                </a:solidFill>
                <a:highlight>
                  <a:srgbClr val="FFFFFF"/>
                </a:highlight>
                <a:latin typeface="Times New Roman"/>
                <a:ea typeface="Times New Roman"/>
                <a:cs typeface="Times New Roman"/>
                <a:sym typeface="Times New Roman"/>
              </a:rPr>
              <a:t>HABERMAS, Jurgen. </a:t>
            </a:r>
            <a:r>
              <a:rPr lang="lv" sz="1200" i="1">
                <a:solidFill>
                  <a:srgbClr val="222222"/>
                </a:solidFill>
                <a:highlight>
                  <a:srgbClr val="FFFFFF"/>
                </a:highlight>
                <a:latin typeface="Times New Roman"/>
                <a:ea typeface="Times New Roman"/>
                <a:cs typeface="Times New Roman"/>
                <a:sym typeface="Times New Roman"/>
              </a:rPr>
              <a:t>The structural transformation of the public sphere: An inquiry into a category of bourgeois society</a:t>
            </a:r>
            <a:r>
              <a:rPr lang="lv" sz="1200">
                <a:solidFill>
                  <a:srgbClr val="222222"/>
                </a:solidFill>
                <a:highlight>
                  <a:srgbClr val="FFFFFF"/>
                </a:highlight>
                <a:latin typeface="Times New Roman"/>
                <a:ea typeface="Times New Roman"/>
                <a:cs typeface="Times New Roman"/>
                <a:sym typeface="Times New Roman"/>
              </a:rPr>
              <a:t>. MIT press, 1991.</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chemeClr val="dk1"/>
                </a:solidFill>
                <a:latin typeface="Times New Roman"/>
                <a:ea typeface="Times New Roman"/>
                <a:cs typeface="Times New Roman"/>
                <a:sym typeface="Times New Roman"/>
              </a:rPr>
              <a:t>HABERMAS, Jürgen. Religion in the Public Sphere. European Journal of Philosophy 14 , 2006. 1–25</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chemeClr val="dk1"/>
                </a:solidFill>
                <a:latin typeface="Times New Roman"/>
                <a:ea typeface="Times New Roman"/>
                <a:cs typeface="Times New Roman"/>
                <a:sym typeface="Times New Roman"/>
              </a:rPr>
              <a:t>HABERMAS, Jürgen. Notes on Post-Secular Society. New Perspectives Quarterly 25, 2008. 17–29.</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chemeClr val="dk1"/>
                </a:solidFill>
                <a:latin typeface="Times New Roman"/>
                <a:ea typeface="Times New Roman"/>
                <a:cs typeface="Times New Roman"/>
                <a:sym typeface="Times New Roman"/>
              </a:rPr>
              <a:t>HABERMAS, Jürgen. "The Political": The Rational Meaning of a Questionable Inheritance of Political Theology. In Judith Butler, Jürgen Habermas, Charles Taylor, Cornel West: The Power of Religion in the Public Sphere. Edited by Eduardo Mendieta and Jonathan VanAntwerpen. New York: Columbia University Press, 2011, pp. 15–33.</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chemeClr val="dk1"/>
                </a:solidFill>
                <a:latin typeface="Times New Roman"/>
                <a:ea typeface="Times New Roman"/>
                <a:cs typeface="Times New Roman"/>
                <a:sym typeface="Times New Roman"/>
              </a:rPr>
              <a:t>HURD, Elizabeth Shakman. Beyond religious freedom. In: Beyond Religious Freedom. Princeton University Press, 2015.</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rgbClr val="222222"/>
                </a:solidFill>
                <a:highlight>
                  <a:srgbClr val="FFFFFF"/>
                </a:highlight>
                <a:latin typeface="Times New Roman"/>
                <a:ea typeface="Times New Roman"/>
                <a:cs typeface="Times New Roman"/>
                <a:sym typeface="Times New Roman"/>
              </a:rPr>
              <a:t>KALTSAS, Spyridon. Habermas, Taylor, and Connolly on secularism, pluralism, and the post-secular public sphere. Religions, 2019, 10.8: 460.</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rgbClr val="222222"/>
                </a:solidFill>
                <a:highlight>
                  <a:srgbClr val="FFFFFF"/>
                </a:highlight>
                <a:latin typeface="Times New Roman"/>
                <a:ea typeface="Times New Roman"/>
                <a:cs typeface="Times New Roman"/>
                <a:sym typeface="Times New Roman"/>
              </a:rPr>
              <a:t>MCIVOR, Méadhbh. ‘The Very Outer Limit of Our Jurisdiction’: Religion, Sexuality, and Value Conflicts in English Law. 2019.</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chemeClr val="dk1"/>
                </a:solidFill>
                <a:latin typeface="Times New Roman"/>
                <a:ea typeface="Times New Roman"/>
                <a:cs typeface="Times New Roman"/>
                <a:sym typeface="Times New Roman"/>
              </a:rPr>
              <a:t>MCIVOR, Méadhbh. Human rights and broken cisterns: counterpublic christianity and rights-based discourse in contemporary England. </a:t>
            </a:r>
            <a:r>
              <a:rPr lang="lv" sz="1200" i="1">
                <a:solidFill>
                  <a:schemeClr val="dk1"/>
                </a:solidFill>
                <a:latin typeface="Times New Roman"/>
                <a:ea typeface="Times New Roman"/>
                <a:cs typeface="Times New Roman"/>
                <a:sym typeface="Times New Roman"/>
              </a:rPr>
              <a:t>Ethnos</a:t>
            </a:r>
            <a:r>
              <a:rPr lang="lv" sz="1200">
                <a:solidFill>
                  <a:schemeClr val="dk1"/>
                </a:solidFill>
                <a:latin typeface="Times New Roman"/>
                <a:ea typeface="Times New Roman"/>
                <a:cs typeface="Times New Roman"/>
                <a:sym typeface="Times New Roman"/>
              </a:rPr>
              <a:t>, 2019b, 84.2: 323-343.</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200">
                <a:solidFill>
                  <a:srgbClr val="333333"/>
                </a:solidFill>
                <a:latin typeface="Times New Roman"/>
                <a:ea typeface="Times New Roman"/>
                <a:cs typeface="Times New Roman"/>
                <a:sym typeface="Times New Roman"/>
              </a:rPr>
              <a:t>Petzen J. 2012. Contesting Europe: A call for an anti-modern sexual politics. </a:t>
            </a:r>
            <a:r>
              <a:rPr lang="lv" sz="1200" i="1">
                <a:solidFill>
                  <a:srgbClr val="333333"/>
                </a:solidFill>
                <a:latin typeface="Times New Roman"/>
                <a:ea typeface="Times New Roman"/>
                <a:cs typeface="Times New Roman"/>
                <a:sym typeface="Times New Roman"/>
              </a:rPr>
              <a:t>European Journal of Women’s Studies</a:t>
            </a:r>
            <a:r>
              <a:rPr lang="lv" sz="1200">
                <a:solidFill>
                  <a:srgbClr val="333333"/>
                </a:solidFill>
                <a:latin typeface="Times New Roman"/>
                <a:ea typeface="Times New Roman"/>
                <a:cs typeface="Times New Roman"/>
                <a:sym typeface="Times New Roman"/>
              </a:rPr>
              <a:t> 19(1): 97–114.</a:t>
            </a:r>
            <a:endParaRPr sz="1200">
              <a:solidFill>
                <a:srgbClr val="33333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222222"/>
                </a:solidFill>
                <a:highlight>
                  <a:srgbClr val="FFFFFF"/>
                </a:highlight>
                <a:latin typeface="Times New Roman"/>
                <a:ea typeface="Times New Roman"/>
                <a:cs typeface="Times New Roman"/>
                <a:sym typeface="Times New Roman"/>
              </a:rPr>
              <a:t>SULLIVAN, Winnifred Fallers. </a:t>
            </a:r>
            <a:r>
              <a:rPr lang="lv" sz="1200" i="1">
                <a:solidFill>
                  <a:srgbClr val="222222"/>
                </a:solidFill>
                <a:highlight>
                  <a:srgbClr val="FFFFFF"/>
                </a:highlight>
                <a:latin typeface="Times New Roman"/>
                <a:ea typeface="Times New Roman"/>
                <a:cs typeface="Times New Roman"/>
                <a:sym typeface="Times New Roman"/>
              </a:rPr>
              <a:t>The impossibility of religious freedom: New edition</a:t>
            </a:r>
            <a:r>
              <a:rPr lang="lv" sz="1200">
                <a:solidFill>
                  <a:srgbClr val="222222"/>
                </a:solidFill>
                <a:highlight>
                  <a:srgbClr val="FFFFFF"/>
                </a:highlight>
                <a:latin typeface="Times New Roman"/>
                <a:ea typeface="Times New Roman"/>
                <a:cs typeface="Times New Roman"/>
                <a:sym typeface="Times New Roman"/>
              </a:rPr>
              <a:t>. Princeton University Press, 2005. </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r>
              <a:rPr lang="lv" sz="1000">
                <a:solidFill>
                  <a:schemeClr val="dk1"/>
                </a:solidFill>
                <a:highlight>
                  <a:schemeClr val="lt1"/>
                </a:highlight>
              </a:rPr>
              <a:t>van Dijk, T.eum, (1997). </a:t>
            </a:r>
            <a:r>
              <a:rPr lang="lv" sz="1000" i="1">
                <a:solidFill>
                  <a:schemeClr val="dk1"/>
                </a:solidFill>
                <a:highlight>
                  <a:schemeClr val="lt1"/>
                </a:highlight>
              </a:rPr>
              <a:t>The study of discourse</a:t>
            </a:r>
            <a:r>
              <a:rPr lang="lv" sz="1000">
                <a:solidFill>
                  <a:schemeClr val="dk1"/>
                </a:solidFill>
                <a:highlight>
                  <a:schemeClr val="lt1"/>
                </a:highlight>
              </a:rPr>
              <a:t>. In T. van Dijk (Ed.), </a:t>
            </a:r>
            <a:r>
              <a:rPr lang="lv" sz="1000" i="1">
                <a:solidFill>
                  <a:schemeClr val="dk1"/>
                </a:solidFill>
                <a:highlight>
                  <a:schemeClr val="lt1"/>
                </a:highlight>
              </a:rPr>
              <a:t>The study of discours</a:t>
            </a:r>
            <a:r>
              <a:rPr lang="lv" sz="1000" i="1" u="sng">
                <a:solidFill>
                  <a:srgbClr val="008080"/>
                </a:solidFill>
                <a:highlight>
                  <a:schemeClr val="lt1"/>
                </a:highlight>
              </a:rPr>
              <a:t>e</a:t>
            </a:r>
            <a:r>
              <a:rPr lang="lv" sz="1000" i="1">
                <a:solidFill>
                  <a:schemeClr val="dk1"/>
                </a:solidFill>
                <a:highlight>
                  <a:schemeClr val="lt1"/>
                </a:highlight>
              </a:rPr>
              <a:t>.</a:t>
            </a:r>
            <a:r>
              <a:rPr lang="lv" sz="1000">
                <a:solidFill>
                  <a:schemeClr val="dk1"/>
                </a:solidFill>
                <a:highlight>
                  <a:schemeClr val="lt1"/>
                </a:highlight>
              </a:rPr>
              <a:t> SAGE Publications Ltd. Volume 1. P.1.-34. https://dx.doi.org/10.4135/9781446221884</a:t>
            </a:r>
            <a:endParaRPr sz="1200">
              <a:solidFill>
                <a:srgbClr val="22222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1"/>
          <p:cNvSpPr txBox="1"/>
          <p:nvPr/>
        </p:nvSpPr>
        <p:spPr>
          <a:xfrm>
            <a:off x="246475" y="134525"/>
            <a:ext cx="2454600" cy="4363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LV" sz="3000" b="1" dirty="0">
                <a:solidFill>
                  <a:srgbClr val="333333"/>
                </a:solidFill>
                <a:latin typeface="Noto Sans"/>
                <a:ea typeface="Noto Sans"/>
                <a:cs typeface="Noto Sans"/>
                <a:sym typeface="Noto Sans"/>
              </a:rPr>
              <a:t>CHURCH</a:t>
            </a:r>
            <a:r>
              <a:rPr lang="lv" sz="3000" b="1" dirty="0">
                <a:solidFill>
                  <a:srgbClr val="333333"/>
                </a:solidFill>
                <a:latin typeface="Noto Sans"/>
                <a:ea typeface="Noto Sans"/>
                <a:cs typeface="Noto Sans"/>
                <a:sym typeface="Noto Sans"/>
              </a:rPr>
              <a:t>- MEDI</a:t>
            </a:r>
            <a:r>
              <a:rPr lang="lv-LV" sz="3000" b="1" dirty="0">
                <a:solidFill>
                  <a:srgbClr val="333333"/>
                </a:solidFill>
                <a:latin typeface="Noto Sans"/>
                <a:ea typeface="Noto Sans"/>
                <a:cs typeface="Noto Sans"/>
                <a:sym typeface="Noto Sans"/>
              </a:rPr>
              <a:t>A</a:t>
            </a:r>
            <a:r>
              <a:rPr lang="lv" sz="3000" b="1" dirty="0">
                <a:solidFill>
                  <a:srgbClr val="333333"/>
                </a:solidFill>
                <a:latin typeface="Noto Sans"/>
                <a:ea typeface="Noto Sans"/>
                <a:cs typeface="Noto Sans"/>
                <a:sym typeface="Noto Sans"/>
              </a:rPr>
              <a:t> - </a:t>
            </a:r>
            <a:r>
              <a:rPr lang="lv-LV" sz="3000" b="1" dirty="0">
                <a:solidFill>
                  <a:srgbClr val="333333"/>
                </a:solidFill>
                <a:latin typeface="Noto Sans"/>
                <a:ea typeface="Noto Sans"/>
                <a:cs typeface="Noto Sans"/>
                <a:sym typeface="Noto Sans"/>
              </a:rPr>
              <a:t>SOCIETY</a:t>
            </a:r>
            <a:endParaRPr sz="3000" b="1" strike="noStrike" dirty="0">
              <a:solidFill>
                <a:srgbClr val="333333"/>
              </a:solidFill>
              <a:latin typeface="Noto Sans"/>
              <a:ea typeface="Noto Sans"/>
              <a:cs typeface="Noto Sans"/>
              <a:sym typeface="Noto Sans"/>
            </a:endParaRPr>
          </a:p>
        </p:txBody>
      </p:sp>
      <p:sp>
        <p:nvSpPr>
          <p:cNvPr id="184" name="Google Shape;184;p41"/>
          <p:cNvSpPr txBox="1"/>
          <p:nvPr/>
        </p:nvSpPr>
        <p:spPr>
          <a:xfrm>
            <a:off x="2068827" y="1275609"/>
            <a:ext cx="8163900" cy="310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700">
              <a:solidFill>
                <a:srgbClr val="333333"/>
              </a:solidFill>
              <a:latin typeface="Noto Sans"/>
              <a:ea typeface="Noto Sans"/>
              <a:cs typeface="Noto Sans"/>
              <a:sym typeface="Noto Sans"/>
            </a:endParaRPr>
          </a:p>
        </p:txBody>
      </p:sp>
      <p:grpSp>
        <p:nvGrpSpPr>
          <p:cNvPr id="185" name="Google Shape;185;p41"/>
          <p:cNvGrpSpPr/>
          <p:nvPr/>
        </p:nvGrpSpPr>
        <p:grpSpPr>
          <a:xfrm>
            <a:off x="2859964" y="421659"/>
            <a:ext cx="1552355" cy="1500956"/>
            <a:chOff x="2859873" y="853971"/>
            <a:chExt cx="1068600" cy="1068600"/>
          </a:xfrm>
        </p:grpSpPr>
        <p:sp>
          <p:nvSpPr>
            <p:cNvPr id="186" name="Google Shape;186;p41"/>
            <p:cNvSpPr/>
            <p:nvPr/>
          </p:nvSpPr>
          <p:spPr>
            <a:xfrm>
              <a:off x="2859873" y="853971"/>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1"/>
            <p:cNvSpPr txBox="1"/>
            <p:nvPr/>
          </p:nvSpPr>
          <p:spPr>
            <a:xfrm>
              <a:off x="3012803" y="993702"/>
              <a:ext cx="762600" cy="688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lv" sz="800" dirty="0">
                  <a:solidFill>
                    <a:srgbClr val="FFFFFF"/>
                  </a:solidFill>
                  <a:latin typeface="Roboto"/>
                  <a:ea typeface="Roboto"/>
                  <a:cs typeface="Roboto"/>
                  <a:sym typeface="Roboto"/>
                </a:rPr>
                <a:t> </a:t>
              </a:r>
              <a:endParaRPr sz="800" dirty="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lv-LV" sz="800" dirty="0">
                  <a:solidFill>
                    <a:srgbClr val="FFFFFF"/>
                  </a:solidFill>
                  <a:latin typeface="Roboto"/>
                  <a:ea typeface="Roboto"/>
                  <a:cs typeface="Roboto"/>
                  <a:sym typeface="Roboto"/>
                </a:rPr>
                <a:t>PRIVATE SPHERE</a:t>
              </a:r>
              <a:endParaRPr sz="800" dirty="0">
                <a:solidFill>
                  <a:srgbClr val="FFFFFF"/>
                </a:solidFill>
                <a:latin typeface="Roboto"/>
                <a:ea typeface="Roboto"/>
                <a:cs typeface="Roboto"/>
                <a:sym typeface="Roboto"/>
              </a:endParaRPr>
            </a:p>
          </p:txBody>
        </p:sp>
      </p:grpSp>
      <p:grpSp>
        <p:nvGrpSpPr>
          <p:cNvPr id="188" name="Google Shape;188;p41"/>
          <p:cNvGrpSpPr/>
          <p:nvPr/>
        </p:nvGrpSpPr>
        <p:grpSpPr>
          <a:xfrm>
            <a:off x="2902488" y="902232"/>
            <a:ext cx="3339000" cy="3339000"/>
            <a:chOff x="2902488" y="902232"/>
            <a:chExt cx="3339000" cy="3339000"/>
          </a:xfrm>
        </p:grpSpPr>
        <p:sp>
          <p:nvSpPr>
            <p:cNvPr id="189" name="Google Shape;189;p41"/>
            <p:cNvSpPr/>
            <p:nvPr/>
          </p:nvSpPr>
          <p:spPr>
            <a:xfrm rot="-5400000">
              <a:off x="2902488" y="902232"/>
              <a:ext cx="3339000" cy="3339000"/>
            </a:xfrm>
            <a:prstGeom prst="ellipse">
              <a:avLst/>
            </a:prstGeom>
            <a:noFill/>
            <a:ln w="19050" cap="flat" cmpd="sng">
              <a:solidFill>
                <a:srgbClr val="1D7E7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1"/>
            <p:cNvSpPr/>
            <p:nvPr/>
          </p:nvSpPr>
          <p:spPr>
            <a:xfrm>
              <a:off x="3123875" y="1123625"/>
              <a:ext cx="2896500" cy="2896200"/>
            </a:xfrm>
            <a:prstGeom prst="pie">
              <a:avLst>
                <a:gd name="adj1" fmla="val 2689583"/>
                <a:gd name="adj2" fmla="val 13510993"/>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1"/>
          <p:cNvGrpSpPr/>
          <p:nvPr/>
        </p:nvGrpSpPr>
        <p:grpSpPr>
          <a:xfrm>
            <a:off x="3664064" y="1663764"/>
            <a:ext cx="2112981" cy="1996764"/>
            <a:chOff x="3664038" y="1663782"/>
            <a:chExt cx="1815900" cy="1815900"/>
          </a:xfrm>
        </p:grpSpPr>
        <p:sp>
          <p:nvSpPr>
            <p:cNvPr id="192" name="Google Shape;192;p41"/>
            <p:cNvSpPr/>
            <p:nvPr/>
          </p:nvSpPr>
          <p:spPr>
            <a:xfrm>
              <a:off x="3664038" y="1663782"/>
              <a:ext cx="1815900" cy="1815900"/>
            </a:xfrm>
            <a:prstGeom prst="ellipse">
              <a:avLst/>
            </a:prstGeom>
            <a:solidFill>
              <a:srgbClr val="1B786E"/>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1"/>
            <p:cNvSpPr txBox="1"/>
            <p:nvPr/>
          </p:nvSpPr>
          <p:spPr>
            <a:xfrm>
              <a:off x="3711787" y="2158472"/>
              <a:ext cx="17679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lv-LV" b="1" dirty="0">
                  <a:solidFill>
                    <a:srgbClr val="FFFFFF"/>
                  </a:solidFill>
                  <a:latin typeface="Roboto"/>
                  <a:ea typeface="Roboto"/>
                  <a:cs typeface="Roboto"/>
                  <a:sym typeface="Roboto"/>
                </a:rPr>
                <a:t>PUBLIC SPHERE</a:t>
              </a:r>
              <a:r>
                <a:rPr lang="lv" b="1" dirty="0">
                  <a:solidFill>
                    <a:srgbClr val="FFFFFF"/>
                  </a:solidFill>
                  <a:latin typeface="Roboto"/>
                  <a:ea typeface="Roboto"/>
                  <a:cs typeface="Roboto"/>
                  <a:sym typeface="Roboto"/>
                </a:rPr>
                <a:t>:</a:t>
              </a:r>
              <a:endParaRPr b="1" dirty="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lv-LV" b="1" dirty="0" err="1">
                  <a:solidFill>
                    <a:srgbClr val="FFFFFF"/>
                  </a:solidFill>
                  <a:latin typeface="Roboto"/>
                  <a:ea typeface="Roboto"/>
                  <a:cs typeface="Roboto"/>
                  <a:sym typeface="Roboto"/>
                </a:rPr>
                <a:t>communication</a:t>
              </a:r>
              <a:r>
                <a:rPr lang="lv" b="1" dirty="0">
                  <a:solidFill>
                    <a:srgbClr val="FFFFFF"/>
                  </a:solidFill>
                  <a:latin typeface="Roboto"/>
                  <a:ea typeface="Roboto"/>
                  <a:cs typeface="Roboto"/>
                  <a:sym typeface="Roboto"/>
                </a:rPr>
                <a:t> </a:t>
              </a:r>
              <a:r>
                <a:rPr lang="lv-LV" b="1" dirty="0" err="1">
                  <a:solidFill>
                    <a:srgbClr val="FFFFFF"/>
                  </a:solidFill>
                  <a:latin typeface="Roboto"/>
                  <a:ea typeface="Roboto"/>
                  <a:cs typeface="Roboto"/>
                  <a:sym typeface="Roboto"/>
                </a:rPr>
                <a:t>and</a:t>
              </a:r>
              <a:r>
                <a:rPr lang="lv" b="1" dirty="0">
                  <a:solidFill>
                    <a:srgbClr val="FFFFFF"/>
                  </a:solidFill>
                  <a:latin typeface="Roboto"/>
                  <a:ea typeface="Roboto"/>
                  <a:cs typeface="Roboto"/>
                  <a:sym typeface="Roboto"/>
                </a:rPr>
                <a:t> dis</a:t>
              </a:r>
              <a:r>
                <a:rPr lang="lv-LV" b="1" dirty="0" err="1">
                  <a:solidFill>
                    <a:srgbClr val="FFFFFF"/>
                  </a:solidFill>
                  <a:latin typeface="Roboto"/>
                  <a:ea typeface="Roboto"/>
                  <a:cs typeface="Roboto"/>
                  <a:sym typeface="Roboto"/>
                </a:rPr>
                <a:t>course</a:t>
              </a:r>
              <a:r>
                <a:rPr lang="lv" b="1" dirty="0">
                  <a:solidFill>
                    <a:srgbClr val="FFFFFF"/>
                  </a:solidFill>
                  <a:latin typeface="Roboto"/>
                  <a:ea typeface="Roboto"/>
                  <a:cs typeface="Roboto"/>
                  <a:sym typeface="Roboto"/>
                </a:rPr>
                <a:t>:</a:t>
              </a:r>
              <a:endParaRPr b="1" dirty="0">
                <a:solidFill>
                  <a:srgbClr val="FFFFFF"/>
                </a:solidFill>
                <a:latin typeface="Roboto"/>
                <a:ea typeface="Roboto"/>
                <a:cs typeface="Roboto"/>
                <a:sym typeface="Roboto"/>
              </a:endParaRPr>
            </a:p>
            <a:p>
              <a:pPr marL="0" lvl="0" indent="0" algn="ctr" rtl="0">
                <a:lnSpc>
                  <a:spcPct val="115000"/>
                </a:lnSpc>
                <a:spcBef>
                  <a:spcPts val="0"/>
                </a:spcBef>
                <a:spcAft>
                  <a:spcPts val="0"/>
                </a:spcAft>
                <a:buNone/>
              </a:pPr>
              <a:r>
                <a:rPr lang="lv" b="1" dirty="0">
                  <a:solidFill>
                    <a:srgbClr val="FFFFFF"/>
                  </a:solidFill>
                  <a:latin typeface="Roboto"/>
                  <a:ea typeface="Roboto"/>
                  <a:cs typeface="Roboto"/>
                  <a:sym typeface="Roboto"/>
                </a:rPr>
                <a:t>polit</a:t>
              </a:r>
              <a:r>
                <a:rPr lang="lv-LV" b="1" dirty="0" err="1">
                  <a:solidFill>
                    <a:srgbClr val="FFFFFF"/>
                  </a:solidFill>
                  <a:latin typeface="Roboto"/>
                  <a:ea typeface="Roboto"/>
                  <a:cs typeface="Roboto"/>
                  <a:sym typeface="Roboto"/>
                </a:rPr>
                <a:t>ics</a:t>
              </a:r>
              <a:endParaRPr b="1" dirty="0">
                <a:solidFill>
                  <a:srgbClr val="FFFFFF"/>
                </a:solidFill>
                <a:latin typeface="Roboto"/>
                <a:ea typeface="Roboto"/>
                <a:cs typeface="Roboto"/>
                <a:sym typeface="Roboto"/>
              </a:endParaRPr>
            </a:p>
          </p:txBody>
        </p:sp>
      </p:grpSp>
      <p:grpSp>
        <p:nvGrpSpPr>
          <p:cNvPr id="194" name="Google Shape;194;p41"/>
          <p:cNvGrpSpPr/>
          <p:nvPr/>
        </p:nvGrpSpPr>
        <p:grpSpPr>
          <a:xfrm>
            <a:off x="5214448" y="3234278"/>
            <a:ext cx="1068600" cy="1068600"/>
            <a:chOff x="5214448" y="3234278"/>
            <a:chExt cx="1068600" cy="1068600"/>
          </a:xfrm>
        </p:grpSpPr>
        <p:sp>
          <p:nvSpPr>
            <p:cNvPr id="195" name="Google Shape;195;p41"/>
            <p:cNvSpPr/>
            <p:nvPr/>
          </p:nvSpPr>
          <p:spPr>
            <a:xfrm>
              <a:off x="5214448" y="3234278"/>
              <a:ext cx="1068600" cy="1068600"/>
            </a:xfrm>
            <a:prstGeom prst="ellipse">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1"/>
            <p:cNvSpPr txBox="1"/>
            <p:nvPr/>
          </p:nvSpPr>
          <p:spPr>
            <a:xfrm>
              <a:off x="5395453"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lv-LV" sz="800" dirty="0" err="1">
                  <a:solidFill>
                    <a:srgbClr val="FFFFFF"/>
                  </a:solidFill>
                  <a:latin typeface="Roboto"/>
                  <a:ea typeface="Roboto"/>
                  <a:cs typeface="Roboto"/>
                  <a:sym typeface="Roboto"/>
                </a:rPr>
                <a:t>state</a:t>
              </a:r>
              <a:endParaRPr sz="800" dirty="0">
                <a:solidFill>
                  <a:srgbClr val="FFFFFF"/>
                </a:solidFill>
                <a:latin typeface="Roboto"/>
                <a:ea typeface="Roboto"/>
                <a:cs typeface="Roboto"/>
                <a:sym typeface="Roboto"/>
              </a:endParaRPr>
            </a:p>
          </p:txBody>
        </p:sp>
      </p:grpSp>
      <p:cxnSp>
        <p:nvCxnSpPr>
          <p:cNvPr id="197" name="Google Shape;197;p41"/>
          <p:cNvCxnSpPr/>
          <p:nvPr/>
        </p:nvCxnSpPr>
        <p:spPr>
          <a:xfrm>
            <a:off x="3719625" y="3467025"/>
            <a:ext cx="40800" cy="967500"/>
          </a:xfrm>
          <a:prstGeom prst="straightConnector1">
            <a:avLst/>
          </a:prstGeom>
          <a:noFill/>
          <a:ln w="9525" cap="flat" cmpd="sng">
            <a:solidFill>
              <a:schemeClr val="dk2"/>
            </a:solidFill>
            <a:prstDash val="solid"/>
            <a:round/>
            <a:headEnd type="none" w="med" len="med"/>
            <a:tailEnd type="none" w="med" len="med"/>
          </a:ln>
        </p:spPr>
      </p:cxnSp>
      <p:sp>
        <p:nvSpPr>
          <p:cNvPr id="198" name="Google Shape;198;p41"/>
          <p:cNvSpPr/>
          <p:nvPr/>
        </p:nvSpPr>
        <p:spPr>
          <a:xfrm>
            <a:off x="3617775" y="4393875"/>
            <a:ext cx="865800" cy="27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lv" dirty="0"/>
              <a:t>medi</a:t>
            </a:r>
            <a:r>
              <a:rPr lang="lv-LV" dirty="0"/>
              <a:t>a</a:t>
            </a:r>
            <a:endParaRPr dirty="0"/>
          </a:p>
        </p:txBody>
      </p:sp>
      <p:sp>
        <p:nvSpPr>
          <p:cNvPr id="199" name="Google Shape;199;p41"/>
          <p:cNvSpPr/>
          <p:nvPr/>
        </p:nvSpPr>
        <p:spPr>
          <a:xfrm>
            <a:off x="3495602" y="1542050"/>
            <a:ext cx="1303650" cy="550000"/>
          </a:xfrm>
          <a:prstGeom prst="flowChartMer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lv" sz="900" dirty="0"/>
              <a:t>church</a:t>
            </a:r>
            <a:endParaRPr sz="900" dirty="0"/>
          </a:p>
        </p:txBody>
      </p:sp>
      <p:sp>
        <p:nvSpPr>
          <p:cNvPr id="200" name="Google Shape;200;p41"/>
          <p:cNvSpPr txBox="1"/>
          <p:nvPr/>
        </p:nvSpPr>
        <p:spPr>
          <a:xfrm>
            <a:off x="6510350" y="902225"/>
            <a:ext cx="2454600" cy="2281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lv" sz="1200">
                <a:solidFill>
                  <a:schemeClr val="dk1"/>
                </a:solidFill>
                <a:latin typeface="Times New Roman"/>
                <a:ea typeface="Times New Roman"/>
                <a:cs typeface="Times New Roman"/>
                <a:sym typeface="Times New Roman"/>
              </a:rPr>
              <a:t>CASANOVA, 2009.</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222222"/>
                </a:solidFill>
                <a:highlight>
                  <a:srgbClr val="FFFFFF"/>
                </a:highlight>
                <a:latin typeface="Times New Roman"/>
                <a:ea typeface="Times New Roman"/>
                <a:cs typeface="Times New Roman"/>
                <a:sym typeface="Times New Roman"/>
              </a:rPr>
              <a:t>CASANOVA, 1994/2011.</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222222"/>
                </a:solidFill>
                <a:highlight>
                  <a:srgbClr val="FFFFFF"/>
                </a:highlight>
                <a:latin typeface="Times New Roman"/>
                <a:ea typeface="Times New Roman"/>
                <a:cs typeface="Times New Roman"/>
                <a:sym typeface="Times New Roman"/>
              </a:rPr>
              <a:t>HABERMAS, 1991. </a:t>
            </a:r>
            <a:r>
              <a:rPr lang="lv" sz="1200">
                <a:solidFill>
                  <a:schemeClr val="dk1"/>
                </a:solidFill>
                <a:latin typeface="Times New Roman"/>
                <a:ea typeface="Times New Roman"/>
                <a:cs typeface="Times New Roman"/>
                <a:sym typeface="Times New Roman"/>
              </a:rPr>
              <a:t>HABERMAS, 2006. HABERMAS, J 2008. </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chemeClr val="dk1"/>
                </a:solidFill>
                <a:latin typeface="Times New Roman"/>
                <a:ea typeface="Times New Roman"/>
                <a:cs typeface="Times New Roman"/>
                <a:sym typeface="Times New Roman"/>
              </a:rPr>
              <a:t>HURD, 2015.</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222222"/>
                </a:solidFill>
                <a:highlight>
                  <a:srgbClr val="FFFFFF"/>
                </a:highlight>
                <a:latin typeface="Times New Roman"/>
                <a:ea typeface="Times New Roman"/>
                <a:cs typeface="Times New Roman"/>
                <a:sym typeface="Times New Roman"/>
              </a:rPr>
              <a:t>KALTSAS, 2019</a:t>
            </a:r>
            <a:endParaRPr sz="1200">
              <a:solidFill>
                <a:srgbClr val="222222"/>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222222"/>
                </a:solidFill>
                <a:highlight>
                  <a:srgbClr val="FFFFFF"/>
                </a:highlight>
                <a:latin typeface="Times New Roman"/>
                <a:ea typeface="Times New Roman"/>
                <a:cs typeface="Times New Roman"/>
                <a:sym typeface="Times New Roman"/>
              </a:rPr>
              <a:t>MCIVOR, 2019.</a:t>
            </a:r>
            <a:endParaRPr sz="1200">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333333"/>
                </a:solidFill>
                <a:latin typeface="Times New Roman"/>
                <a:ea typeface="Times New Roman"/>
                <a:cs typeface="Times New Roman"/>
                <a:sym typeface="Times New Roman"/>
              </a:rPr>
              <a:t>Petzen J. 2012. </a:t>
            </a:r>
            <a:endParaRPr sz="1200">
              <a:solidFill>
                <a:srgbClr val="333333"/>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lv" sz="1200">
                <a:solidFill>
                  <a:srgbClr val="222222"/>
                </a:solidFill>
                <a:highlight>
                  <a:srgbClr val="FFFFFF"/>
                </a:highlight>
                <a:latin typeface="Times New Roman"/>
                <a:ea typeface="Times New Roman"/>
                <a:cs typeface="Times New Roman"/>
                <a:sym typeface="Times New Roman"/>
              </a:rPr>
              <a:t>SULLIVAN, 2005.</a:t>
            </a:r>
            <a:endParaRPr sz="1200">
              <a:solidFill>
                <a:srgbClr val="2222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66-123A-480D-8BE9-0122E55AF3B6}"/>
              </a:ext>
            </a:extLst>
          </p:cNvPr>
          <p:cNvSpPr>
            <a:spLocks noGrp="1"/>
          </p:cNvSpPr>
          <p:nvPr>
            <p:ph type="title"/>
          </p:nvPr>
        </p:nvSpPr>
        <p:spPr/>
        <p:txBody>
          <a:bodyPr/>
          <a:lstStyle/>
          <a:p>
            <a:r>
              <a:rPr lang="lv-LV" sz="2800" b="1" dirty="0"/>
              <a:t>BOURDIEU ON MASCULINE DOMINATION</a:t>
            </a:r>
            <a:br>
              <a:rPr lang="lv-LV" dirty="0"/>
            </a:br>
            <a:r>
              <a:rPr lang="lv-LV" dirty="0" err="1"/>
              <a:t>Bourdieu</a:t>
            </a:r>
            <a:r>
              <a:rPr lang="lv-LV" dirty="0"/>
              <a:t>, P. (1996). </a:t>
            </a:r>
            <a:r>
              <a:rPr lang="lv-LV" dirty="0" err="1"/>
              <a:t>Masculine</a:t>
            </a:r>
            <a:r>
              <a:rPr lang="lv-LV" dirty="0"/>
              <a:t> </a:t>
            </a:r>
            <a:r>
              <a:rPr lang="lv-LV" dirty="0" err="1"/>
              <a:t>domination</a:t>
            </a:r>
            <a:r>
              <a:rPr lang="lv-LV" dirty="0"/>
              <a:t> </a:t>
            </a:r>
            <a:r>
              <a:rPr lang="lv-LV" dirty="0" err="1"/>
              <a:t>revisited</a:t>
            </a:r>
            <a:r>
              <a:rPr lang="lv-LV" dirty="0"/>
              <a:t>. </a:t>
            </a:r>
            <a:r>
              <a:rPr lang="lv-LV" dirty="0" err="1"/>
              <a:t>Berkeley</a:t>
            </a:r>
            <a:r>
              <a:rPr lang="lv-LV" dirty="0"/>
              <a:t> </a:t>
            </a:r>
            <a:r>
              <a:rPr lang="lv-LV" dirty="0" err="1"/>
              <a:t>Journal</a:t>
            </a:r>
            <a:r>
              <a:rPr lang="lv-LV" dirty="0"/>
              <a:t> </a:t>
            </a:r>
            <a:r>
              <a:rPr lang="lv-LV" dirty="0" err="1"/>
              <a:t>of</a:t>
            </a:r>
            <a:r>
              <a:rPr lang="lv-LV" dirty="0"/>
              <a:t> </a:t>
            </a:r>
            <a:r>
              <a:rPr lang="lv-LV" dirty="0" err="1"/>
              <a:t>Sociology</a:t>
            </a:r>
            <a:r>
              <a:rPr lang="lv-LV" dirty="0"/>
              <a:t>, 41, 189-203.</a:t>
            </a:r>
          </a:p>
        </p:txBody>
      </p:sp>
      <p:sp>
        <p:nvSpPr>
          <p:cNvPr id="3" name="Text Placeholder 2">
            <a:extLst>
              <a:ext uri="{FF2B5EF4-FFF2-40B4-BE49-F238E27FC236}">
                <a16:creationId xmlns:a16="http://schemas.microsoft.com/office/drawing/2014/main" id="{C63E2D19-6A99-4F1C-8B15-A7D082B79790}"/>
              </a:ext>
            </a:extLst>
          </p:cNvPr>
          <p:cNvSpPr>
            <a:spLocks noGrp="1"/>
          </p:cNvSpPr>
          <p:nvPr>
            <p:ph type="body" idx="1"/>
          </p:nvPr>
        </p:nvSpPr>
        <p:spPr/>
        <p:txBody>
          <a:bodyPr/>
          <a:lstStyle/>
          <a:p>
            <a:endParaRPr lang="lv-LV" dirty="0"/>
          </a:p>
          <a:p>
            <a:r>
              <a:rPr lang="lv-LV" dirty="0"/>
              <a:t>«</a:t>
            </a:r>
            <a:r>
              <a:rPr lang="lv-LV" dirty="0" err="1"/>
              <a:t>Men</a:t>
            </a:r>
            <a:r>
              <a:rPr lang="lv-LV" dirty="0"/>
              <a:t> </a:t>
            </a:r>
            <a:r>
              <a:rPr lang="lv-LV" dirty="0" err="1"/>
              <a:t>and</a:t>
            </a:r>
            <a:r>
              <a:rPr lang="lv-LV" dirty="0"/>
              <a:t> </a:t>
            </a:r>
            <a:r>
              <a:rPr lang="lv-LV" dirty="0" err="1"/>
              <a:t>women</a:t>
            </a:r>
            <a:r>
              <a:rPr lang="lv-LV" dirty="0"/>
              <a:t> </a:t>
            </a:r>
            <a:r>
              <a:rPr lang="lv-LV" dirty="0" err="1"/>
              <a:t>construct</a:t>
            </a:r>
            <a:r>
              <a:rPr lang="lv-LV" dirty="0"/>
              <a:t> </a:t>
            </a:r>
            <a:r>
              <a:rPr lang="lv-LV" dirty="0" err="1"/>
              <a:t>the</a:t>
            </a:r>
            <a:r>
              <a:rPr lang="lv-LV" dirty="0"/>
              <a:t> </a:t>
            </a:r>
            <a:r>
              <a:rPr lang="lv-LV" dirty="0" err="1"/>
              <a:t>social</a:t>
            </a:r>
            <a:r>
              <a:rPr lang="lv-LV" dirty="0"/>
              <a:t> </a:t>
            </a:r>
            <a:r>
              <a:rPr lang="lv-LV" dirty="0" err="1"/>
              <a:t>world</a:t>
            </a:r>
            <a:r>
              <a:rPr lang="lv-LV" dirty="0"/>
              <a:t>, </a:t>
            </a:r>
            <a:r>
              <a:rPr lang="lv-LV" dirty="0" err="1"/>
              <a:t>granted</a:t>
            </a:r>
            <a:r>
              <a:rPr lang="lv-LV" dirty="0"/>
              <a:t>, </a:t>
            </a:r>
            <a:r>
              <a:rPr lang="lv-LV" dirty="0" err="1"/>
              <a:t>but</a:t>
            </a:r>
            <a:r>
              <a:rPr lang="lv-LV" dirty="0"/>
              <a:t> </a:t>
            </a:r>
            <a:r>
              <a:rPr lang="lv-LV" dirty="0" err="1"/>
              <a:t>they</a:t>
            </a:r>
            <a:r>
              <a:rPr lang="lv-LV" dirty="0"/>
              <a:t> do </a:t>
            </a:r>
            <a:r>
              <a:rPr lang="lv-LV" dirty="0" err="1"/>
              <a:t>so</a:t>
            </a:r>
            <a:r>
              <a:rPr lang="lv-LV" dirty="0"/>
              <a:t> </a:t>
            </a:r>
            <a:r>
              <a:rPr lang="lv-LV" b="1" dirty="0" err="1"/>
              <a:t>with</a:t>
            </a:r>
            <a:r>
              <a:rPr lang="lv-LV" b="1" dirty="0"/>
              <a:t> </a:t>
            </a:r>
            <a:r>
              <a:rPr lang="lv-LV" b="1" dirty="0" err="1"/>
              <a:t>forms</a:t>
            </a:r>
            <a:r>
              <a:rPr lang="lv-LV" b="1" dirty="0"/>
              <a:t> </a:t>
            </a:r>
            <a:r>
              <a:rPr lang="lv-LV" b="1" dirty="0" err="1"/>
              <a:t>and</a:t>
            </a:r>
            <a:r>
              <a:rPr lang="lv-LV" b="1" dirty="0"/>
              <a:t> </a:t>
            </a:r>
            <a:r>
              <a:rPr lang="lv-LV" b="1" dirty="0" err="1"/>
              <a:t>categories</a:t>
            </a:r>
            <a:r>
              <a:rPr lang="lv-LV" b="1" dirty="0"/>
              <a:t> </a:t>
            </a:r>
            <a:r>
              <a:rPr lang="lv-LV" b="1" dirty="0" err="1"/>
              <a:t>that</a:t>
            </a:r>
            <a:r>
              <a:rPr lang="lv-LV" b="1" dirty="0"/>
              <a:t> </a:t>
            </a:r>
            <a:r>
              <a:rPr lang="lv-LV" b="1" dirty="0" err="1"/>
              <a:t>are</a:t>
            </a:r>
            <a:r>
              <a:rPr lang="lv-LV" b="1" dirty="0"/>
              <a:t> </a:t>
            </a:r>
            <a:r>
              <a:rPr lang="lv-LV" b="1" dirty="0" err="1"/>
              <a:t>constructed</a:t>
            </a:r>
            <a:r>
              <a:rPr lang="lv-LV" b="1" dirty="0"/>
              <a:t> </a:t>
            </a:r>
            <a:r>
              <a:rPr lang="lv-LV" b="1" dirty="0" err="1"/>
              <a:t>by</a:t>
            </a:r>
            <a:r>
              <a:rPr lang="lv-LV" b="1" dirty="0"/>
              <a:t> </a:t>
            </a:r>
            <a:r>
              <a:rPr lang="lv-LV" b="1" dirty="0" err="1"/>
              <a:t>the</a:t>
            </a:r>
            <a:r>
              <a:rPr lang="lv-LV" b="1" dirty="0"/>
              <a:t> </a:t>
            </a:r>
            <a:r>
              <a:rPr lang="lv-LV" b="1" dirty="0" err="1"/>
              <a:t>world</a:t>
            </a:r>
            <a:r>
              <a:rPr lang="lv-LV" b="1" dirty="0"/>
              <a:t>, </a:t>
            </a:r>
            <a:r>
              <a:rPr lang="lv-LV" b="1" dirty="0" err="1"/>
              <a:t>categories</a:t>
            </a:r>
            <a:r>
              <a:rPr lang="lv-LV" b="1" dirty="0"/>
              <a:t> </a:t>
            </a:r>
            <a:r>
              <a:rPr lang="lv-LV" b="1" dirty="0" err="1"/>
              <a:t>that</a:t>
            </a:r>
            <a:r>
              <a:rPr lang="lv-LV" b="1" dirty="0"/>
              <a:t> </a:t>
            </a:r>
            <a:r>
              <a:rPr lang="lv-LV" b="1" dirty="0" err="1"/>
              <a:t>they</a:t>
            </a:r>
            <a:r>
              <a:rPr lang="lv-LV" b="1" dirty="0"/>
              <a:t> </a:t>
            </a:r>
            <a:r>
              <a:rPr lang="lv-LV" b="1" dirty="0" err="1"/>
              <a:t>neither</a:t>
            </a:r>
            <a:r>
              <a:rPr lang="lv-LV" b="1" dirty="0"/>
              <a:t> </a:t>
            </a:r>
            <a:r>
              <a:rPr lang="lv-LV" b="1" dirty="0" err="1"/>
              <a:t>choose</a:t>
            </a:r>
            <a:r>
              <a:rPr lang="lv-LV" b="1" dirty="0"/>
              <a:t> </a:t>
            </a:r>
            <a:r>
              <a:rPr lang="lv-LV" b="1" dirty="0" err="1"/>
              <a:t>not</a:t>
            </a:r>
            <a:r>
              <a:rPr lang="lv-LV" b="1" dirty="0"/>
              <a:t> </a:t>
            </a:r>
            <a:r>
              <a:rPr lang="lv-LV" b="1" dirty="0" err="1"/>
              <a:t>make</a:t>
            </a:r>
            <a:r>
              <a:rPr lang="lv-LV" b="1" dirty="0"/>
              <a:t> </a:t>
            </a:r>
            <a:r>
              <a:rPr lang="lv-LV" b="1" dirty="0" err="1"/>
              <a:t>and</a:t>
            </a:r>
            <a:r>
              <a:rPr lang="lv-LV" b="1" dirty="0"/>
              <a:t> </a:t>
            </a:r>
            <a:r>
              <a:rPr lang="lv-LV" b="1" dirty="0" err="1"/>
              <a:t>of</a:t>
            </a:r>
            <a:r>
              <a:rPr lang="lv-LV" b="1" dirty="0"/>
              <a:t> </a:t>
            </a:r>
            <a:r>
              <a:rPr lang="lv-LV" b="1" dirty="0" err="1"/>
              <a:t>which</a:t>
            </a:r>
            <a:r>
              <a:rPr lang="lv-LV" b="1" dirty="0"/>
              <a:t> </a:t>
            </a:r>
            <a:r>
              <a:rPr lang="lv-LV" b="1" dirty="0" err="1"/>
              <a:t>they</a:t>
            </a:r>
            <a:r>
              <a:rPr lang="lv-LV" b="1" dirty="0"/>
              <a:t> </a:t>
            </a:r>
            <a:r>
              <a:rPr lang="lv-LV" b="1" dirty="0" err="1"/>
              <a:t>are</a:t>
            </a:r>
            <a:r>
              <a:rPr lang="lv-LV" b="1" dirty="0"/>
              <a:t> </a:t>
            </a:r>
            <a:r>
              <a:rPr lang="lv-LV" b="1" dirty="0" err="1"/>
              <a:t>not</a:t>
            </a:r>
            <a:r>
              <a:rPr lang="lv-LV" b="1" dirty="0"/>
              <a:t> </a:t>
            </a:r>
            <a:r>
              <a:rPr lang="lv-LV" b="1" dirty="0" err="1"/>
              <a:t>the</a:t>
            </a:r>
            <a:r>
              <a:rPr lang="lv-LV" b="1" dirty="0"/>
              <a:t> </a:t>
            </a:r>
            <a:r>
              <a:rPr lang="lv-LV" b="1" dirty="0" err="1"/>
              <a:t>subjects</a:t>
            </a:r>
            <a:r>
              <a:rPr lang="lv-LV" dirty="0"/>
              <a:t>. […] </a:t>
            </a:r>
            <a:r>
              <a:rPr lang="lv-LV" dirty="0" err="1"/>
              <a:t>there</a:t>
            </a:r>
            <a:r>
              <a:rPr lang="lv-LV" dirty="0"/>
              <a:t> </a:t>
            </a:r>
            <a:r>
              <a:rPr lang="lv-LV" dirty="0" err="1"/>
              <a:t>are</a:t>
            </a:r>
            <a:r>
              <a:rPr lang="lv-LV" dirty="0"/>
              <a:t> </a:t>
            </a:r>
            <a:r>
              <a:rPr lang="lv-LV" dirty="0" err="1"/>
              <a:t>social</a:t>
            </a:r>
            <a:r>
              <a:rPr lang="lv-LV" dirty="0"/>
              <a:t> </a:t>
            </a:r>
            <a:r>
              <a:rPr lang="lv-LV" dirty="0" err="1"/>
              <a:t>conditions</a:t>
            </a:r>
            <a:r>
              <a:rPr lang="lv-LV" dirty="0"/>
              <a:t> </a:t>
            </a:r>
            <a:r>
              <a:rPr lang="lv-LV" dirty="0" err="1"/>
              <a:t>and</a:t>
            </a:r>
            <a:r>
              <a:rPr lang="lv-LV" dirty="0"/>
              <a:t> </a:t>
            </a:r>
            <a:r>
              <a:rPr lang="lv-LV" dirty="0" err="1"/>
              <a:t>mechanisms</a:t>
            </a:r>
            <a:r>
              <a:rPr lang="lv-LV" dirty="0"/>
              <a:t> </a:t>
            </a:r>
            <a:r>
              <a:rPr lang="lv-LV" dirty="0" err="1"/>
              <a:t>of</a:t>
            </a:r>
            <a:r>
              <a:rPr lang="lv-LV" dirty="0"/>
              <a:t> </a:t>
            </a:r>
            <a:r>
              <a:rPr lang="lv-LV" dirty="0" err="1"/>
              <a:t>construction</a:t>
            </a:r>
            <a:r>
              <a:rPr lang="lv-LV" dirty="0"/>
              <a:t> </a:t>
            </a:r>
            <a:r>
              <a:rPr lang="lv-LV" dirty="0" err="1"/>
              <a:t>of</a:t>
            </a:r>
            <a:r>
              <a:rPr lang="lv-LV" dirty="0"/>
              <a:t> </a:t>
            </a:r>
            <a:r>
              <a:rPr lang="lv-LV" dirty="0" err="1"/>
              <a:t>the</a:t>
            </a:r>
            <a:r>
              <a:rPr lang="lv-LV" dirty="0"/>
              <a:t> </a:t>
            </a:r>
            <a:r>
              <a:rPr lang="lv-LV" dirty="0" err="1"/>
              <a:t>constructors</a:t>
            </a:r>
            <a:r>
              <a:rPr lang="lv-LV" dirty="0"/>
              <a:t>, </a:t>
            </a:r>
            <a:r>
              <a:rPr lang="lv-LV" dirty="0" err="1"/>
              <a:t>including</a:t>
            </a:r>
            <a:r>
              <a:rPr lang="lv-LV" dirty="0"/>
              <a:t> </a:t>
            </a:r>
            <a:r>
              <a:rPr lang="lv-LV" dirty="0" err="1"/>
              <a:t>the</a:t>
            </a:r>
            <a:r>
              <a:rPr lang="lv-LV" dirty="0"/>
              <a:t> </a:t>
            </a:r>
            <a:r>
              <a:rPr lang="lv-LV" dirty="0" err="1"/>
              <a:t>State</a:t>
            </a:r>
            <a:r>
              <a:rPr lang="lv-LV" dirty="0"/>
              <a:t> </a:t>
            </a:r>
            <a:r>
              <a:rPr lang="lv-LV" dirty="0" err="1"/>
              <a:t>which</a:t>
            </a:r>
            <a:r>
              <a:rPr lang="lv-LV" dirty="0"/>
              <a:t> </a:t>
            </a:r>
            <a:r>
              <a:rPr lang="lv-LV" dirty="0" err="1"/>
              <a:t>is</a:t>
            </a:r>
            <a:r>
              <a:rPr lang="lv-LV" dirty="0"/>
              <a:t> </a:t>
            </a:r>
            <a:r>
              <a:rPr lang="lv-LV" dirty="0" err="1"/>
              <a:t>the</a:t>
            </a:r>
            <a:r>
              <a:rPr lang="lv-LV" dirty="0"/>
              <a:t> </a:t>
            </a:r>
            <a:r>
              <a:rPr lang="lv-LV" dirty="0" err="1"/>
              <a:t>great</a:t>
            </a:r>
            <a:r>
              <a:rPr lang="lv-LV" dirty="0"/>
              <a:t> </a:t>
            </a:r>
            <a:r>
              <a:rPr lang="lv-LV" dirty="0" err="1"/>
              <a:t>hidden</a:t>
            </a:r>
            <a:r>
              <a:rPr lang="lv-LV" dirty="0"/>
              <a:t> </a:t>
            </a:r>
            <a:r>
              <a:rPr lang="lv-LV" dirty="0" err="1"/>
              <a:t>constructor</a:t>
            </a:r>
            <a:r>
              <a:rPr lang="lv-LV" dirty="0"/>
              <a:t> </a:t>
            </a:r>
            <a:r>
              <a:rPr lang="lv-LV" dirty="0" err="1"/>
              <a:t>of</a:t>
            </a:r>
            <a:r>
              <a:rPr lang="lv-LV" dirty="0"/>
              <a:t> </a:t>
            </a:r>
            <a:r>
              <a:rPr lang="lv-LV" dirty="0" err="1"/>
              <a:t>agents</a:t>
            </a:r>
            <a:r>
              <a:rPr lang="lv-LV" dirty="0"/>
              <a:t> </a:t>
            </a:r>
            <a:r>
              <a:rPr lang="lv-LV" dirty="0" err="1"/>
              <a:t>via</a:t>
            </a:r>
            <a:r>
              <a:rPr lang="lv-LV" dirty="0"/>
              <a:t> </a:t>
            </a:r>
            <a:r>
              <a:rPr lang="lv-LV" dirty="0" err="1"/>
              <a:t>mediation</a:t>
            </a:r>
            <a:r>
              <a:rPr lang="lv-LV" dirty="0"/>
              <a:t> </a:t>
            </a:r>
            <a:r>
              <a:rPr lang="lv-LV" dirty="0" err="1"/>
              <a:t>of</a:t>
            </a:r>
            <a:r>
              <a:rPr lang="lv-LV" dirty="0"/>
              <a:t> </a:t>
            </a:r>
            <a:r>
              <a:rPr lang="lv-LV" dirty="0" err="1"/>
              <a:t>legitimate</a:t>
            </a:r>
            <a:r>
              <a:rPr lang="lv-LV" dirty="0"/>
              <a:t> </a:t>
            </a:r>
            <a:r>
              <a:rPr lang="lv-LV" dirty="0" err="1"/>
              <a:t>identities</a:t>
            </a:r>
            <a:r>
              <a:rPr lang="lv-LV" dirty="0"/>
              <a:t>.» (</a:t>
            </a:r>
            <a:r>
              <a:rPr lang="lv-LV" dirty="0" err="1"/>
              <a:t>ibidem</a:t>
            </a:r>
            <a:r>
              <a:rPr lang="lv-LV" dirty="0"/>
              <a:t>, pp.199)</a:t>
            </a:r>
          </a:p>
          <a:p>
            <a:endParaRPr lang="lv-LV" dirty="0"/>
          </a:p>
          <a:p>
            <a:r>
              <a:rPr lang="lv-LV" dirty="0"/>
              <a:t>«</a:t>
            </a:r>
            <a:r>
              <a:rPr lang="lv-LV" dirty="0" err="1"/>
              <a:t>Masculine</a:t>
            </a:r>
            <a:r>
              <a:rPr lang="lv-LV" dirty="0"/>
              <a:t> </a:t>
            </a:r>
            <a:r>
              <a:rPr lang="lv-LV" dirty="0" err="1"/>
              <a:t>domination</a:t>
            </a:r>
            <a:r>
              <a:rPr lang="lv-LV" dirty="0"/>
              <a:t> […] </a:t>
            </a:r>
            <a:r>
              <a:rPr lang="lv-LV" dirty="0" err="1"/>
              <a:t>is</a:t>
            </a:r>
            <a:r>
              <a:rPr lang="lv-LV" dirty="0"/>
              <a:t> </a:t>
            </a:r>
            <a:r>
              <a:rPr lang="lv-LV" b="1" dirty="0" err="1"/>
              <a:t>founded</a:t>
            </a:r>
            <a:r>
              <a:rPr lang="lv-LV" b="1" dirty="0"/>
              <a:t> </a:t>
            </a:r>
            <a:r>
              <a:rPr lang="lv-LV" b="1" dirty="0" err="1"/>
              <a:t>upon</a:t>
            </a:r>
            <a:r>
              <a:rPr lang="lv-LV" b="1" dirty="0"/>
              <a:t> </a:t>
            </a:r>
            <a:r>
              <a:rPr lang="lv-LV" b="1" dirty="0" err="1"/>
              <a:t>the</a:t>
            </a:r>
            <a:r>
              <a:rPr lang="lv-LV" b="1" dirty="0"/>
              <a:t> </a:t>
            </a:r>
            <a:r>
              <a:rPr lang="lv-LV" b="1" dirty="0" err="1"/>
              <a:t>logic</a:t>
            </a:r>
            <a:r>
              <a:rPr lang="lv-LV" b="1" dirty="0"/>
              <a:t> </a:t>
            </a:r>
            <a:r>
              <a:rPr lang="lv-LV" b="1" dirty="0" err="1"/>
              <a:t>of</a:t>
            </a:r>
            <a:r>
              <a:rPr lang="lv-LV" b="1" dirty="0"/>
              <a:t> </a:t>
            </a:r>
            <a:r>
              <a:rPr lang="lv-LV" b="1" dirty="0" err="1"/>
              <a:t>the</a:t>
            </a:r>
            <a:r>
              <a:rPr lang="lv-LV" b="1" dirty="0"/>
              <a:t> </a:t>
            </a:r>
            <a:r>
              <a:rPr lang="lv-LV" b="1" dirty="0" err="1"/>
              <a:t>economy</a:t>
            </a:r>
            <a:r>
              <a:rPr lang="lv-LV" b="1" dirty="0"/>
              <a:t> </a:t>
            </a:r>
            <a:r>
              <a:rPr lang="lv-LV" b="1" dirty="0" err="1"/>
              <a:t>of</a:t>
            </a:r>
            <a:r>
              <a:rPr lang="lv-LV" b="1" dirty="0"/>
              <a:t> </a:t>
            </a:r>
            <a:r>
              <a:rPr lang="lv-LV" b="1" dirty="0" err="1"/>
              <a:t>symbolic</a:t>
            </a:r>
            <a:r>
              <a:rPr lang="lv-LV" b="1" dirty="0"/>
              <a:t> </a:t>
            </a:r>
            <a:r>
              <a:rPr lang="lv-LV" b="1" dirty="0" err="1"/>
              <a:t>exchanges</a:t>
            </a:r>
            <a:r>
              <a:rPr lang="lv-LV" dirty="0"/>
              <a:t>, </a:t>
            </a:r>
            <a:r>
              <a:rPr lang="lv-LV" dirty="0" err="1"/>
              <a:t>i.e</a:t>
            </a:r>
            <a:r>
              <a:rPr lang="lv-LV" dirty="0"/>
              <a:t>., </a:t>
            </a:r>
            <a:r>
              <a:rPr lang="lv-LV" dirty="0" err="1"/>
              <a:t>upon</a:t>
            </a:r>
            <a:r>
              <a:rPr lang="lv-LV" dirty="0"/>
              <a:t> </a:t>
            </a:r>
            <a:r>
              <a:rPr lang="lv-LV" dirty="0" err="1"/>
              <a:t>the</a:t>
            </a:r>
            <a:r>
              <a:rPr lang="lv-LV" dirty="0"/>
              <a:t> </a:t>
            </a:r>
            <a:r>
              <a:rPr lang="lv-LV" dirty="0" err="1"/>
              <a:t>fundamental</a:t>
            </a:r>
            <a:r>
              <a:rPr lang="lv-LV" dirty="0"/>
              <a:t> </a:t>
            </a:r>
            <a:r>
              <a:rPr lang="lv-LV" dirty="0" err="1"/>
              <a:t>asymmetry</a:t>
            </a:r>
            <a:r>
              <a:rPr lang="lv-LV" dirty="0"/>
              <a:t> </a:t>
            </a:r>
            <a:r>
              <a:rPr lang="lv-LV" dirty="0" err="1"/>
              <a:t>between</a:t>
            </a:r>
            <a:r>
              <a:rPr lang="lv-LV" dirty="0"/>
              <a:t> </a:t>
            </a:r>
            <a:r>
              <a:rPr lang="lv-LV" dirty="0" err="1"/>
              <a:t>men</a:t>
            </a:r>
            <a:r>
              <a:rPr lang="lv-LV" dirty="0"/>
              <a:t> </a:t>
            </a:r>
            <a:r>
              <a:rPr lang="lv-LV" dirty="0" err="1"/>
              <a:t>and</a:t>
            </a:r>
            <a:r>
              <a:rPr lang="lv-LV" dirty="0"/>
              <a:t> </a:t>
            </a:r>
            <a:r>
              <a:rPr lang="lv-LV" dirty="0" err="1"/>
              <a:t>women</a:t>
            </a:r>
            <a:r>
              <a:rPr lang="lv-LV" dirty="0"/>
              <a:t> </a:t>
            </a:r>
            <a:r>
              <a:rPr lang="lv-LV" dirty="0" err="1"/>
              <a:t>insituted</a:t>
            </a:r>
            <a:r>
              <a:rPr lang="lv-LV" dirty="0"/>
              <a:t> in </a:t>
            </a:r>
            <a:r>
              <a:rPr lang="lv-LV" dirty="0" err="1"/>
              <a:t>the</a:t>
            </a:r>
            <a:r>
              <a:rPr lang="lv-LV" dirty="0"/>
              <a:t> </a:t>
            </a:r>
            <a:r>
              <a:rPr lang="lv-LV" dirty="0" err="1"/>
              <a:t>social</a:t>
            </a:r>
            <a:r>
              <a:rPr lang="lv-LV" dirty="0"/>
              <a:t> </a:t>
            </a:r>
            <a:r>
              <a:rPr lang="lv-LV" dirty="0" err="1"/>
              <a:t>construction</a:t>
            </a:r>
            <a:r>
              <a:rPr lang="lv-LV" dirty="0"/>
              <a:t> </a:t>
            </a:r>
            <a:r>
              <a:rPr lang="lv-LV" dirty="0" err="1"/>
              <a:t>of</a:t>
            </a:r>
            <a:r>
              <a:rPr lang="lv-LV" dirty="0"/>
              <a:t> </a:t>
            </a:r>
            <a:r>
              <a:rPr lang="lv-LV" dirty="0" err="1"/>
              <a:t>kinship</a:t>
            </a:r>
            <a:r>
              <a:rPr lang="lv-LV" dirty="0"/>
              <a:t> </a:t>
            </a:r>
            <a:r>
              <a:rPr lang="lv-LV" dirty="0" err="1"/>
              <a:t>and</a:t>
            </a:r>
            <a:r>
              <a:rPr lang="lv-LV" dirty="0"/>
              <a:t> </a:t>
            </a:r>
            <a:r>
              <a:rPr lang="lv-LV" dirty="0" err="1"/>
              <a:t>marriage</a:t>
            </a:r>
            <a:r>
              <a:rPr lang="lv-LV" dirty="0"/>
              <a:t> </a:t>
            </a:r>
            <a:r>
              <a:rPr lang="lv-LV" dirty="0" err="1"/>
              <a:t>that</a:t>
            </a:r>
            <a:r>
              <a:rPr lang="lv-LV" dirty="0"/>
              <a:t> </a:t>
            </a:r>
            <a:r>
              <a:rPr lang="lv-LV" dirty="0" err="1"/>
              <a:t>between</a:t>
            </a:r>
            <a:r>
              <a:rPr lang="lv-LV" dirty="0"/>
              <a:t> </a:t>
            </a:r>
            <a:r>
              <a:rPr lang="lv-LV" dirty="0" err="1"/>
              <a:t>subject</a:t>
            </a:r>
            <a:r>
              <a:rPr lang="lv-LV" dirty="0"/>
              <a:t> </a:t>
            </a:r>
            <a:r>
              <a:rPr lang="lv-LV" dirty="0" err="1"/>
              <a:t>and</a:t>
            </a:r>
            <a:r>
              <a:rPr lang="lv-LV" dirty="0"/>
              <a:t> </a:t>
            </a:r>
            <a:r>
              <a:rPr lang="lv-LV" dirty="0" err="1"/>
              <a:t>object</a:t>
            </a:r>
            <a:r>
              <a:rPr lang="lv-LV" dirty="0"/>
              <a:t>, </a:t>
            </a:r>
            <a:r>
              <a:rPr lang="lv-LV" dirty="0" err="1"/>
              <a:t>agent</a:t>
            </a:r>
            <a:r>
              <a:rPr lang="lv-LV" dirty="0"/>
              <a:t> </a:t>
            </a:r>
            <a:r>
              <a:rPr lang="lv-LV" dirty="0" err="1"/>
              <a:t>and</a:t>
            </a:r>
            <a:r>
              <a:rPr lang="lv-LV" dirty="0"/>
              <a:t> instrument.» (</a:t>
            </a:r>
            <a:r>
              <a:rPr lang="lv-LV" dirty="0" err="1"/>
              <a:t>ibidem</a:t>
            </a:r>
            <a:r>
              <a:rPr lang="lv-LV" dirty="0"/>
              <a:t>, pp.200)</a:t>
            </a:r>
          </a:p>
        </p:txBody>
      </p:sp>
    </p:spTree>
    <p:extLst>
      <p:ext uri="{BB962C8B-B14F-4D97-AF65-F5344CB8AC3E}">
        <p14:creationId xmlns:p14="http://schemas.microsoft.com/office/powerpoint/2010/main" val="90312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4"/>
          <p:cNvSpPr txBox="1">
            <a:spLocks noGrp="1"/>
          </p:cNvSpPr>
          <p:nvPr>
            <p:ph type="title"/>
          </p:nvPr>
        </p:nvSpPr>
        <p:spPr>
          <a:xfrm>
            <a:off x="653102" y="163270"/>
            <a:ext cx="8277538" cy="9795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lv-LV" sz="3000" b="1" dirty="0">
                <a:solidFill>
                  <a:srgbClr val="333333"/>
                </a:solidFill>
                <a:latin typeface="Noto Sans"/>
                <a:ea typeface="Noto Sans"/>
                <a:cs typeface="Noto Sans"/>
                <a:sym typeface="Noto Sans"/>
              </a:rPr>
              <a:t>THEORETICAL AND METHODOLOGICAL CONSIDERATIONS</a:t>
            </a:r>
            <a:r>
              <a:rPr lang="lv" sz="3000" b="1" dirty="0">
                <a:solidFill>
                  <a:srgbClr val="333333"/>
                </a:solidFill>
                <a:latin typeface="Noto Sans"/>
                <a:ea typeface="Noto Sans"/>
                <a:cs typeface="Noto Sans"/>
                <a:sym typeface="Noto Sans"/>
              </a:rPr>
              <a:t>: </a:t>
            </a:r>
            <a:r>
              <a:rPr lang="lv-LV" sz="3000" b="1" dirty="0">
                <a:solidFill>
                  <a:srgbClr val="333333"/>
                </a:solidFill>
                <a:latin typeface="Noto Sans"/>
                <a:ea typeface="Noto Sans"/>
                <a:cs typeface="Noto Sans"/>
                <a:sym typeface="Noto Sans"/>
              </a:rPr>
              <a:t>	</a:t>
            </a:r>
            <a:r>
              <a:rPr lang="lv-LV" sz="3000" b="1" dirty="0" err="1">
                <a:solidFill>
                  <a:srgbClr val="333333"/>
                </a:solidFill>
                <a:latin typeface="Noto Sans"/>
                <a:ea typeface="Noto Sans"/>
                <a:cs typeface="Noto Sans"/>
                <a:sym typeface="Noto Sans"/>
              </a:rPr>
              <a:t>an</a:t>
            </a:r>
            <a:r>
              <a:rPr lang="lv-LV" sz="3000" b="1" dirty="0">
                <a:solidFill>
                  <a:srgbClr val="333333"/>
                </a:solidFill>
                <a:latin typeface="Noto Sans"/>
                <a:ea typeface="Noto Sans"/>
                <a:cs typeface="Noto Sans"/>
                <a:sym typeface="Noto Sans"/>
              </a:rPr>
              <a:t> </a:t>
            </a:r>
            <a:r>
              <a:rPr lang="lv" sz="3000" b="1" dirty="0">
                <a:solidFill>
                  <a:srgbClr val="333333"/>
                </a:solidFill>
                <a:latin typeface="Noto Sans"/>
                <a:ea typeface="Noto Sans"/>
                <a:cs typeface="Noto Sans"/>
                <a:sym typeface="Noto Sans"/>
              </a:rPr>
              <a:t> analysis of discourse</a:t>
            </a:r>
            <a:endParaRPr dirty="0"/>
          </a:p>
        </p:txBody>
      </p:sp>
      <p:sp>
        <p:nvSpPr>
          <p:cNvPr id="218" name="Google Shape;218;p44"/>
          <p:cNvSpPr txBox="1">
            <a:spLocks noGrp="1"/>
          </p:cNvSpPr>
          <p:nvPr>
            <p:ph type="body" idx="1"/>
          </p:nvPr>
        </p:nvSpPr>
        <p:spPr>
          <a:xfrm>
            <a:off x="262128" y="1142770"/>
            <a:ext cx="8554874" cy="3265389"/>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lv-LV" sz="1400" dirty="0" err="1">
                <a:solidFill>
                  <a:schemeClr val="dk1"/>
                </a:solidFill>
                <a:highlight>
                  <a:schemeClr val="lt1"/>
                </a:highlight>
                <a:latin typeface="Noto Sans"/>
                <a:ea typeface="Noto Sans"/>
                <a:cs typeface="Noto Sans"/>
                <a:sym typeface="Noto Sans"/>
              </a:rPr>
              <a:t>How</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language</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is</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used</a:t>
            </a:r>
            <a:r>
              <a:rPr lang="lv-LV" sz="1400" dirty="0">
                <a:solidFill>
                  <a:schemeClr val="dk1"/>
                </a:solidFill>
                <a:highlight>
                  <a:schemeClr val="lt1"/>
                </a:highlight>
                <a:latin typeface="Noto Sans"/>
                <a:ea typeface="Noto Sans"/>
                <a:cs typeface="Noto Sans"/>
                <a:sym typeface="Noto Sans"/>
              </a:rPr>
              <a:t> in </a:t>
            </a:r>
            <a:r>
              <a:rPr lang="lv-LV" sz="1400" dirty="0" err="1">
                <a:solidFill>
                  <a:schemeClr val="dk1"/>
                </a:solidFill>
                <a:highlight>
                  <a:schemeClr val="lt1"/>
                </a:highlight>
                <a:latin typeface="Noto Sans"/>
                <a:ea typeface="Noto Sans"/>
                <a:cs typeface="Noto Sans"/>
                <a:sym typeface="Noto Sans"/>
              </a:rPr>
              <a:t>social</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context</a:t>
            </a:r>
            <a:r>
              <a:rPr lang="lv-LV" sz="1400" dirty="0">
                <a:solidFill>
                  <a:schemeClr val="dk1"/>
                </a:solidFill>
                <a:highlight>
                  <a:schemeClr val="lt1"/>
                </a:highlight>
                <a:latin typeface="Noto Sans"/>
                <a:ea typeface="Noto Sans"/>
                <a:cs typeface="Noto Sans"/>
                <a:sym typeface="Noto Sans"/>
              </a:rPr>
              <a:t>:</a:t>
            </a:r>
          </a:p>
          <a:p>
            <a:pPr marL="0" lvl="0" indent="0" algn="l" rtl="0">
              <a:spcBef>
                <a:spcPts val="0"/>
              </a:spcBef>
              <a:spcAft>
                <a:spcPts val="0"/>
              </a:spcAft>
              <a:buClr>
                <a:schemeClr val="dk1"/>
              </a:buClr>
              <a:buSzPts val="1100"/>
              <a:buFont typeface="Arial"/>
              <a:buNone/>
            </a:pPr>
            <a:r>
              <a:rPr lang="lv-LV" sz="1400" b="1" dirty="0" err="1">
                <a:solidFill>
                  <a:schemeClr val="dk1"/>
                </a:solidFill>
                <a:highlight>
                  <a:schemeClr val="lt1"/>
                </a:highlight>
                <a:latin typeface="Noto Sans"/>
                <a:ea typeface="Noto Sans"/>
                <a:cs typeface="Noto Sans"/>
                <a:sym typeface="Noto Sans"/>
              </a:rPr>
              <a:t>Language</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analysis</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oriented</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towards</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the</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text</a:t>
            </a:r>
            <a:r>
              <a:rPr lang="lv-LV" sz="1400" dirty="0">
                <a:solidFill>
                  <a:schemeClr val="dk1"/>
                </a:solidFill>
                <a:highlight>
                  <a:schemeClr val="lt1"/>
                </a:highlight>
                <a:latin typeface="Noto Sans"/>
                <a:ea typeface="Noto Sans"/>
                <a:cs typeface="Noto Sans"/>
                <a:sym typeface="Noto Sans"/>
              </a:rPr>
              <a:t>,</a:t>
            </a:r>
          </a:p>
          <a:p>
            <a:pPr marL="0" lvl="0" indent="0" algn="l" rtl="0">
              <a:spcBef>
                <a:spcPts val="0"/>
              </a:spcBef>
              <a:spcAft>
                <a:spcPts val="0"/>
              </a:spcAft>
              <a:buClr>
                <a:schemeClr val="dk1"/>
              </a:buClr>
              <a:buSzPts val="1100"/>
              <a:buFont typeface="Arial"/>
              <a:buNone/>
            </a:pP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context</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that</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belongs</a:t>
            </a:r>
            <a:r>
              <a:rPr lang="lv-LV" sz="1400" dirty="0">
                <a:solidFill>
                  <a:schemeClr val="dk1"/>
                </a:solidFill>
                <a:highlight>
                  <a:schemeClr val="lt1"/>
                </a:highlight>
                <a:latin typeface="Noto Sans"/>
                <a:ea typeface="Noto Sans"/>
                <a:cs typeface="Noto Sans"/>
                <a:sym typeface="Noto Sans"/>
              </a:rPr>
              <a:t> to </a:t>
            </a:r>
            <a:r>
              <a:rPr lang="lv-LV" sz="1400" dirty="0" err="1">
                <a:solidFill>
                  <a:schemeClr val="dk1"/>
                </a:solidFill>
                <a:highlight>
                  <a:schemeClr val="lt1"/>
                </a:highlight>
                <a:latin typeface="Noto Sans"/>
                <a:ea typeface="Noto Sans"/>
                <a:cs typeface="Noto Sans"/>
                <a:sym typeface="Noto Sans"/>
              </a:rPr>
              <a:t>social</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situaion</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or</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communicative</a:t>
            </a:r>
            <a:r>
              <a:rPr lang="lv-LV" sz="1400" dirty="0">
                <a:solidFill>
                  <a:schemeClr val="dk1"/>
                </a:solidFill>
                <a:highlight>
                  <a:schemeClr val="lt1"/>
                </a:highlight>
                <a:latin typeface="Noto Sans"/>
                <a:ea typeface="Noto Sans"/>
                <a:cs typeface="Noto Sans"/>
                <a:sym typeface="Noto Sans"/>
              </a:rPr>
              <a:t> </a:t>
            </a:r>
            <a:r>
              <a:rPr lang="lv-LV" sz="1400" dirty="0" err="1">
                <a:solidFill>
                  <a:schemeClr val="dk1"/>
                </a:solidFill>
                <a:highlight>
                  <a:schemeClr val="lt1"/>
                </a:highlight>
                <a:latin typeface="Noto Sans"/>
                <a:ea typeface="Noto Sans"/>
                <a:cs typeface="Noto Sans"/>
                <a:sym typeface="Noto Sans"/>
              </a:rPr>
              <a:t>event</a:t>
            </a:r>
            <a:r>
              <a:rPr lang="lv-LV" sz="1400" dirty="0">
                <a:solidFill>
                  <a:schemeClr val="dk1"/>
                </a:solidFill>
                <a:highlight>
                  <a:schemeClr val="lt1"/>
                </a:highlight>
                <a:latin typeface="Noto Sans"/>
                <a:ea typeface="Noto Sans"/>
                <a:cs typeface="Noto Sans"/>
                <a:sym typeface="Noto Sans"/>
              </a:rPr>
              <a:t>. </a:t>
            </a:r>
          </a:p>
          <a:p>
            <a:pPr marL="0" lvl="0" indent="0" algn="l" rtl="0">
              <a:lnSpc>
                <a:spcPct val="115000"/>
              </a:lnSpc>
              <a:spcBef>
                <a:spcPts val="0"/>
              </a:spcBef>
              <a:spcAft>
                <a:spcPts val="0"/>
              </a:spcAft>
              <a:buClr>
                <a:schemeClr val="dk1"/>
              </a:buClr>
              <a:buSzPts val="1100"/>
              <a:buFont typeface="Arial"/>
              <a:buNone/>
            </a:pPr>
            <a:r>
              <a:rPr lang="lv-LV" sz="1400" b="1" dirty="0" err="1">
                <a:solidFill>
                  <a:schemeClr val="dk1"/>
                </a:solidFill>
                <a:highlight>
                  <a:schemeClr val="lt1"/>
                </a:highlight>
                <a:latin typeface="Noto Sans"/>
                <a:ea typeface="Noto Sans"/>
                <a:cs typeface="Noto Sans"/>
                <a:sym typeface="Noto Sans"/>
              </a:rPr>
              <a:t>Discourse</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analysis</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seeks</a:t>
            </a:r>
            <a:r>
              <a:rPr lang="lv-LV" sz="1400" b="1" dirty="0">
                <a:solidFill>
                  <a:schemeClr val="dk1"/>
                </a:solidFill>
                <a:highlight>
                  <a:schemeClr val="lt1"/>
                </a:highlight>
                <a:latin typeface="Noto Sans"/>
                <a:ea typeface="Noto Sans"/>
                <a:cs typeface="Noto Sans"/>
                <a:sym typeface="Noto Sans"/>
              </a:rPr>
              <a:t> to </a:t>
            </a:r>
            <a:r>
              <a:rPr lang="lv-LV" sz="1400" b="1" dirty="0" err="1">
                <a:solidFill>
                  <a:schemeClr val="dk1"/>
                </a:solidFill>
                <a:highlight>
                  <a:schemeClr val="lt1"/>
                </a:highlight>
                <a:latin typeface="Noto Sans"/>
                <a:ea typeface="Noto Sans"/>
                <a:cs typeface="Noto Sans"/>
                <a:sym typeface="Noto Sans"/>
              </a:rPr>
              <a:t>investigete</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link</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between</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language</a:t>
            </a:r>
            <a:r>
              <a:rPr lang="lv-LV" sz="1400" b="1" dirty="0">
                <a:solidFill>
                  <a:schemeClr val="dk1"/>
                </a:solidFill>
                <a:highlight>
                  <a:schemeClr val="lt1"/>
                </a:highlight>
                <a:latin typeface="Noto Sans"/>
                <a:ea typeface="Noto Sans"/>
                <a:cs typeface="Noto Sans"/>
                <a:sym typeface="Noto Sans"/>
              </a:rPr>
              <a:t> </a:t>
            </a:r>
          </a:p>
          <a:p>
            <a:pPr marL="0" lvl="0" indent="0" algn="l" rtl="0">
              <a:lnSpc>
                <a:spcPct val="115000"/>
              </a:lnSpc>
              <a:spcBef>
                <a:spcPts val="0"/>
              </a:spcBef>
              <a:spcAft>
                <a:spcPts val="0"/>
              </a:spcAft>
              <a:buClr>
                <a:schemeClr val="dk1"/>
              </a:buClr>
              <a:buSzPts val="1100"/>
              <a:buFont typeface="Arial"/>
              <a:buNone/>
            </a:pPr>
            <a:r>
              <a:rPr lang="lv-LV" sz="1400" b="1" dirty="0" err="1">
                <a:solidFill>
                  <a:schemeClr val="dk1"/>
                </a:solidFill>
                <a:highlight>
                  <a:schemeClr val="lt1"/>
                </a:highlight>
                <a:latin typeface="Noto Sans"/>
                <a:ea typeface="Noto Sans"/>
                <a:cs typeface="Noto Sans"/>
                <a:sym typeface="Noto Sans"/>
              </a:rPr>
              <a:t>use</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and</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social</a:t>
            </a:r>
            <a:r>
              <a:rPr lang="lv-LV" sz="1400" b="1" dirty="0">
                <a:solidFill>
                  <a:schemeClr val="dk1"/>
                </a:solidFill>
                <a:highlight>
                  <a:schemeClr val="lt1"/>
                </a:highlight>
                <a:latin typeface="Noto Sans"/>
                <a:ea typeface="Noto Sans"/>
                <a:cs typeface="Noto Sans"/>
                <a:sym typeface="Noto Sans"/>
              </a:rPr>
              <a:t> </a:t>
            </a:r>
            <a:r>
              <a:rPr lang="lv-LV" sz="1400" b="1" dirty="0" err="1">
                <a:solidFill>
                  <a:schemeClr val="dk1"/>
                </a:solidFill>
                <a:highlight>
                  <a:schemeClr val="lt1"/>
                </a:highlight>
                <a:latin typeface="Noto Sans"/>
                <a:ea typeface="Noto Sans"/>
                <a:cs typeface="Noto Sans"/>
                <a:sym typeface="Noto Sans"/>
              </a:rPr>
              <a:t>reality</a:t>
            </a:r>
            <a:r>
              <a:rPr lang="lv-LV" sz="1400" b="1" dirty="0">
                <a:solidFill>
                  <a:schemeClr val="dk1"/>
                </a:solidFill>
                <a:highlight>
                  <a:schemeClr val="lt1"/>
                </a:highlight>
                <a:latin typeface="Noto Sans"/>
                <a:ea typeface="Noto Sans"/>
                <a:cs typeface="Noto Sans"/>
                <a:sym typeface="Noto Sans"/>
              </a:rPr>
              <a:t>. </a:t>
            </a:r>
          </a:p>
          <a:p>
            <a:pPr marL="0" lvl="0" indent="0" algn="l" rtl="0">
              <a:lnSpc>
                <a:spcPct val="115000"/>
              </a:lnSpc>
              <a:spcBef>
                <a:spcPts val="0"/>
              </a:spcBef>
              <a:spcAft>
                <a:spcPts val="0"/>
              </a:spcAft>
              <a:buClr>
                <a:schemeClr val="dk1"/>
              </a:buClr>
              <a:buSzPts val="1100"/>
              <a:buFont typeface="Arial"/>
              <a:buNone/>
            </a:pPr>
            <a:r>
              <a:rPr lang="lv" sz="900" i="1" dirty="0">
                <a:solidFill>
                  <a:schemeClr val="dk1"/>
                </a:solidFill>
                <a:highlight>
                  <a:schemeClr val="lt1"/>
                </a:highlight>
                <a:latin typeface="Noto Sans"/>
                <a:ea typeface="Noto Sans"/>
                <a:cs typeface="Noto Sans"/>
                <a:sym typeface="Noto Sans"/>
              </a:rPr>
              <a:t>Miles, B. (2010). Discourse analysis. In N. J. Salkind (Ed.), Encyclopedia of research design. SAGE Publications, Inc., P.368-370. </a:t>
            </a:r>
            <a:r>
              <a:rPr lang="lv" sz="900" i="1" dirty="0">
                <a:solidFill>
                  <a:schemeClr val="dk1"/>
                </a:solidFill>
                <a:highlight>
                  <a:schemeClr val="lt1"/>
                </a:highlight>
                <a:latin typeface="Noto Sans"/>
                <a:ea typeface="Noto Sans"/>
                <a:cs typeface="Noto Sans"/>
                <a:sym typeface="Noto Sans"/>
                <a:hlinkClick r:id="rId3"/>
              </a:rPr>
              <a:t>https://dx.doi.org/10.4135/9781412961288.n115</a:t>
            </a:r>
            <a:endParaRPr lang="lv" sz="900" i="1" dirty="0">
              <a:solidFill>
                <a:schemeClr val="dk1"/>
              </a:solidFill>
              <a:highlight>
                <a:schemeClr val="lt1"/>
              </a:highlight>
              <a:latin typeface="Noto Sans"/>
              <a:ea typeface="Noto Sans"/>
              <a:cs typeface="Noto Sans"/>
              <a:sym typeface="Noto Sans"/>
            </a:endParaRPr>
          </a:p>
          <a:p>
            <a:pPr marL="0" lvl="0" indent="0" algn="l" rtl="0">
              <a:lnSpc>
                <a:spcPct val="115000"/>
              </a:lnSpc>
              <a:spcBef>
                <a:spcPts val="0"/>
              </a:spcBef>
              <a:spcAft>
                <a:spcPts val="0"/>
              </a:spcAft>
              <a:buClr>
                <a:schemeClr val="dk1"/>
              </a:buClr>
              <a:buSzPts val="1100"/>
              <a:buFont typeface="Arial"/>
              <a:buNone/>
            </a:pPr>
            <a:endParaRPr lang="lv" sz="900" i="1" dirty="0">
              <a:solidFill>
                <a:schemeClr val="dk1"/>
              </a:solidFill>
              <a:highlight>
                <a:schemeClr val="lt1"/>
              </a:highlight>
              <a:latin typeface="Noto Sans"/>
              <a:ea typeface="Noto Sans"/>
              <a:cs typeface="Noto Sans"/>
              <a:sym typeface="Noto Sans"/>
            </a:endParaRPr>
          </a:p>
          <a:p>
            <a:pPr marL="0" lvl="0" indent="0" algn="l" rtl="0">
              <a:lnSpc>
                <a:spcPct val="115000"/>
              </a:lnSpc>
              <a:spcBef>
                <a:spcPts val="0"/>
              </a:spcBef>
              <a:spcAft>
                <a:spcPts val="0"/>
              </a:spcAft>
              <a:buClr>
                <a:schemeClr val="dk1"/>
              </a:buClr>
              <a:buSzPts val="1100"/>
              <a:buFont typeface="Arial"/>
              <a:buNone/>
            </a:pPr>
            <a:r>
              <a:rPr lang="lv-LV" sz="1200" i="1" dirty="0" err="1">
                <a:solidFill>
                  <a:schemeClr val="dk1"/>
                </a:solidFill>
                <a:highlight>
                  <a:schemeClr val="lt1"/>
                </a:highlight>
                <a:latin typeface="Noto Sans"/>
                <a:ea typeface="Noto Sans"/>
                <a:cs typeface="Noto Sans"/>
                <a:sym typeface="Noto Sans"/>
              </a:rPr>
              <a:t>According</a:t>
            </a:r>
            <a:r>
              <a:rPr lang="lv-LV" sz="1200" i="1" dirty="0">
                <a:solidFill>
                  <a:schemeClr val="dk1"/>
                </a:solidFill>
                <a:highlight>
                  <a:schemeClr val="lt1"/>
                </a:highlight>
                <a:latin typeface="Noto Sans"/>
                <a:ea typeface="Noto Sans"/>
                <a:cs typeface="Noto Sans"/>
                <a:sym typeface="Noto Sans"/>
              </a:rPr>
              <a:t> to</a:t>
            </a:r>
            <a:r>
              <a:rPr lang="lv-LV" sz="1200" b="1" i="1" dirty="0">
                <a:solidFill>
                  <a:schemeClr val="dk1"/>
                </a:solidFill>
                <a:highlight>
                  <a:schemeClr val="lt1"/>
                </a:highlight>
                <a:latin typeface="Noto Sans"/>
                <a:ea typeface="Noto Sans"/>
                <a:cs typeface="Noto Sans"/>
                <a:sym typeface="Noto Sans"/>
              </a:rPr>
              <a:t> Norman F</a:t>
            </a:r>
            <a:r>
              <a:rPr lang="lv" sz="1200" b="1" i="1" dirty="0">
                <a:solidFill>
                  <a:schemeClr val="dk1"/>
                </a:solidFill>
                <a:highlight>
                  <a:schemeClr val="lt1"/>
                </a:highlight>
                <a:latin typeface="Noto Sans"/>
                <a:ea typeface="Noto Sans"/>
                <a:cs typeface="Noto Sans"/>
                <a:sym typeface="Noto Sans"/>
              </a:rPr>
              <a:t>airclough </a:t>
            </a:r>
            <a:r>
              <a:rPr lang="lv" sz="900" b="1" i="1" dirty="0">
                <a:solidFill>
                  <a:schemeClr val="dk1"/>
                </a:solidFill>
                <a:highlight>
                  <a:schemeClr val="lt1"/>
                </a:highlight>
                <a:latin typeface="Noto Sans"/>
                <a:ea typeface="Noto Sans"/>
                <a:cs typeface="Noto Sans"/>
                <a:sym typeface="Noto Sans"/>
              </a:rPr>
              <a:t>------------------------------------------------------------------------</a:t>
            </a:r>
            <a:r>
              <a:rPr lang="lv" sz="900" i="1" dirty="0">
                <a:solidFill>
                  <a:schemeClr val="dk1"/>
                </a:solidFill>
                <a:highlight>
                  <a:schemeClr val="lt1"/>
                </a:highlight>
                <a:latin typeface="Noto Sans"/>
                <a:ea typeface="Noto Sans"/>
                <a:cs typeface="Noto Sans"/>
                <a:sym typeface="Wingdings" panose="05000000000000000000" pitchFamily="2" charset="2"/>
              </a:rPr>
              <a:t></a:t>
            </a:r>
            <a:endParaRPr lang="lv-LV" sz="1400" i="1" dirty="0">
              <a:solidFill>
                <a:schemeClr val="dk1"/>
              </a:solidFill>
              <a:latin typeface="Noto Sans"/>
              <a:ea typeface="Noto Sans"/>
              <a:cs typeface="Noto Sans"/>
              <a:sym typeface="Noto Sans"/>
            </a:endParaRPr>
          </a:p>
          <a:p>
            <a:pPr lvl="0">
              <a:buClr>
                <a:schemeClr val="dk1"/>
              </a:buClr>
              <a:buSzPts val="1100"/>
            </a:pPr>
            <a:endParaRPr lang="lv-LV" sz="1400" i="1" dirty="0">
              <a:solidFill>
                <a:schemeClr val="dk1"/>
              </a:solidFill>
              <a:latin typeface="Noto Sans"/>
              <a:ea typeface="Noto Sans"/>
              <a:cs typeface="Noto Sans"/>
              <a:sym typeface="Noto Sans"/>
            </a:endParaRPr>
          </a:p>
          <a:p>
            <a:pPr lvl="0">
              <a:buClr>
                <a:schemeClr val="dk1"/>
              </a:buClr>
              <a:buSzPts val="1100"/>
            </a:pPr>
            <a:r>
              <a:rPr lang="en-US" sz="1400" i="1" dirty="0">
                <a:solidFill>
                  <a:schemeClr val="dk1"/>
                </a:solidFill>
                <a:latin typeface="Noto Sans"/>
                <a:ea typeface="Noto Sans"/>
                <a:cs typeface="Noto Sans"/>
                <a:sym typeface="Noto Sans"/>
              </a:rPr>
              <a:t>According to </a:t>
            </a:r>
            <a:r>
              <a:rPr lang="en-US" sz="1400" b="1" i="1" dirty="0" err="1">
                <a:solidFill>
                  <a:schemeClr val="dk1"/>
                </a:solidFill>
                <a:latin typeface="Noto Sans"/>
                <a:ea typeface="Noto Sans"/>
                <a:cs typeface="Noto Sans"/>
                <a:sym typeface="Noto Sans"/>
              </a:rPr>
              <a:t>Teun</a:t>
            </a:r>
            <a:r>
              <a:rPr lang="en-US" sz="1400" b="1" i="1" dirty="0">
                <a:solidFill>
                  <a:schemeClr val="dk1"/>
                </a:solidFill>
                <a:latin typeface="Noto Sans"/>
                <a:ea typeface="Noto Sans"/>
                <a:cs typeface="Noto Sans"/>
                <a:sym typeface="Noto Sans"/>
              </a:rPr>
              <a:t> van Dijk </a:t>
            </a:r>
            <a:endParaRPr lang="lv-LV" sz="1400" i="1" dirty="0">
              <a:solidFill>
                <a:schemeClr val="dk1"/>
              </a:solidFill>
              <a:latin typeface="Noto Sans"/>
              <a:ea typeface="Noto Sans"/>
              <a:cs typeface="Noto Sans"/>
              <a:sym typeface="Noto Sans"/>
            </a:endParaRPr>
          </a:p>
          <a:p>
            <a:pPr lvl="0">
              <a:buClr>
                <a:schemeClr val="dk1"/>
              </a:buClr>
              <a:buSzPts val="1100"/>
            </a:pPr>
            <a:r>
              <a:rPr lang="en-US" sz="1400" i="1" dirty="0">
                <a:solidFill>
                  <a:schemeClr val="dk1"/>
                </a:solidFill>
                <a:latin typeface="Noto Sans"/>
                <a:ea typeface="Noto Sans"/>
                <a:cs typeface="Noto Sans"/>
                <a:sym typeface="Noto Sans"/>
              </a:rPr>
              <a:t>There are </a:t>
            </a:r>
            <a:r>
              <a:rPr lang="lv-LV" sz="1400" i="1" dirty="0">
                <a:solidFill>
                  <a:schemeClr val="dk1"/>
                </a:solidFill>
                <a:latin typeface="Noto Sans"/>
                <a:ea typeface="Noto Sans"/>
                <a:cs typeface="Noto Sans"/>
                <a:sym typeface="Noto Sans"/>
              </a:rPr>
              <a:t>«</a:t>
            </a:r>
            <a:r>
              <a:rPr lang="en-US" sz="1400" i="1" dirty="0">
                <a:solidFill>
                  <a:schemeClr val="dk1"/>
                </a:solidFill>
                <a:latin typeface="Noto Sans"/>
                <a:ea typeface="Noto Sans"/>
                <a:cs typeface="Noto Sans"/>
                <a:sym typeface="Noto Sans"/>
              </a:rPr>
              <a:t>three main dimensions of discourse: </a:t>
            </a:r>
            <a:r>
              <a:rPr lang="en-US" sz="1400" b="1" i="1" dirty="0">
                <a:solidFill>
                  <a:schemeClr val="dk1"/>
                </a:solidFill>
                <a:latin typeface="Noto Sans"/>
                <a:ea typeface="Noto Sans"/>
                <a:cs typeface="Noto Sans"/>
                <a:sym typeface="Noto Sans"/>
              </a:rPr>
              <a:t>1) language use, 2) communication of opinions or knowledge, also called cognition</a:t>
            </a:r>
            <a:r>
              <a:rPr lang="en-US" sz="1400" i="1" dirty="0">
                <a:solidFill>
                  <a:schemeClr val="dk1"/>
                </a:solidFill>
                <a:latin typeface="Noto Sans"/>
                <a:ea typeface="Noto Sans"/>
                <a:cs typeface="Noto Sans"/>
                <a:sym typeface="Noto Sans"/>
              </a:rPr>
              <a:t>, and 3) </a:t>
            </a:r>
            <a:r>
              <a:rPr lang="en-US" sz="1400" b="1" i="1" dirty="0">
                <a:solidFill>
                  <a:schemeClr val="dk1"/>
                </a:solidFill>
                <a:latin typeface="Noto Sans"/>
                <a:ea typeface="Noto Sans"/>
                <a:cs typeface="Noto Sans"/>
                <a:sym typeface="Noto Sans"/>
              </a:rPr>
              <a:t>interaction in social situations</a:t>
            </a:r>
            <a:r>
              <a:rPr lang="lv-LV" sz="1400" b="1" i="1" dirty="0">
                <a:solidFill>
                  <a:schemeClr val="dk1"/>
                </a:solidFill>
                <a:latin typeface="Noto Sans"/>
                <a:ea typeface="Noto Sans"/>
                <a:cs typeface="Noto Sans"/>
                <a:sym typeface="Noto Sans"/>
              </a:rPr>
              <a:t>»</a:t>
            </a:r>
            <a:r>
              <a:rPr lang="en-US" sz="1400" i="1" dirty="0">
                <a:solidFill>
                  <a:schemeClr val="dk1"/>
                </a:solidFill>
                <a:latin typeface="Noto Sans"/>
                <a:ea typeface="Noto Sans"/>
                <a:cs typeface="Noto Sans"/>
                <a:sym typeface="Noto Sans"/>
              </a:rPr>
              <a:t>.</a:t>
            </a:r>
            <a:endParaRPr sz="1400" dirty="0">
              <a:solidFill>
                <a:schemeClr val="dk1"/>
              </a:solidFill>
              <a:latin typeface="Noto Sans"/>
              <a:ea typeface="Noto Sans"/>
              <a:cs typeface="Noto Sans"/>
              <a:sym typeface="Noto Sans"/>
            </a:endParaRPr>
          </a:p>
          <a:p>
            <a:pPr marL="0" lvl="0" indent="0">
              <a:lnSpc>
                <a:spcPct val="115000"/>
              </a:lnSpc>
            </a:pPr>
            <a:r>
              <a:rPr lang="en-US" sz="1400" dirty="0">
                <a:solidFill>
                  <a:schemeClr val="dk1"/>
                </a:solidFill>
                <a:latin typeface="Noto Sans"/>
                <a:ea typeface="Noto Sans"/>
                <a:cs typeface="Noto Sans"/>
                <a:sym typeface="Noto Sans"/>
              </a:rPr>
              <a:t>The </a:t>
            </a:r>
            <a:r>
              <a:rPr lang="en-US" sz="1400" b="1" dirty="0">
                <a:solidFill>
                  <a:schemeClr val="dk1"/>
                </a:solidFill>
                <a:latin typeface="Noto Sans"/>
                <a:ea typeface="Noto Sans"/>
                <a:cs typeface="Noto Sans"/>
                <a:sym typeface="Noto Sans"/>
              </a:rPr>
              <a:t>micro-level </a:t>
            </a:r>
            <a:r>
              <a:rPr lang="en-US" sz="1400" dirty="0">
                <a:solidFill>
                  <a:schemeClr val="dk1"/>
                </a:solidFill>
                <a:latin typeface="Noto Sans"/>
                <a:ea typeface="Noto Sans"/>
                <a:cs typeface="Noto Sans"/>
                <a:sym typeface="Noto Sans"/>
              </a:rPr>
              <a:t>of discursive analysis is based on the constructive nature of the discourse or social interaction in a separate text, while the </a:t>
            </a:r>
            <a:r>
              <a:rPr lang="en-US" sz="1400" b="1" dirty="0">
                <a:solidFill>
                  <a:schemeClr val="dk1"/>
                </a:solidFill>
                <a:latin typeface="Noto Sans"/>
                <a:ea typeface="Noto Sans"/>
                <a:cs typeface="Noto Sans"/>
                <a:sym typeface="Noto Sans"/>
              </a:rPr>
              <a:t>macro-level </a:t>
            </a:r>
            <a:r>
              <a:rPr lang="en-US" sz="1400" dirty="0">
                <a:solidFill>
                  <a:schemeClr val="dk1"/>
                </a:solidFill>
                <a:latin typeface="Noto Sans"/>
                <a:ea typeface="Noto Sans"/>
                <a:cs typeface="Noto Sans"/>
                <a:sym typeface="Noto Sans"/>
              </a:rPr>
              <a:t>describes how the discourses found in the text are determined by social problems and social institutions. The text is analyzed by focusing on the executive functions of the language - behind the understanding of the meaning of the text, looking for the orientation of the text towards action."</a:t>
            </a:r>
            <a:endParaRPr sz="1400" dirty="0">
              <a:solidFill>
                <a:schemeClr val="dk1"/>
              </a:solidFill>
              <a:latin typeface="Noto Sans"/>
              <a:ea typeface="Noto Sans"/>
              <a:cs typeface="Noto Sans"/>
              <a:sym typeface="Noto Sans"/>
            </a:endParaRPr>
          </a:p>
          <a:p>
            <a:pPr marL="0" lvl="0" indent="0" algn="l" rtl="0">
              <a:lnSpc>
                <a:spcPct val="115000"/>
              </a:lnSpc>
              <a:spcBef>
                <a:spcPts val="0"/>
              </a:spcBef>
              <a:spcAft>
                <a:spcPts val="0"/>
              </a:spcAft>
              <a:buNone/>
            </a:pPr>
            <a:endParaRPr sz="1100" dirty="0">
              <a:solidFill>
                <a:schemeClr val="dk1"/>
              </a:solidFill>
              <a:latin typeface="Noto Sans"/>
              <a:ea typeface="Noto Sans"/>
              <a:cs typeface="Noto Sans"/>
              <a:sym typeface="Noto Sans"/>
            </a:endParaRPr>
          </a:p>
          <a:p>
            <a:pPr marL="0" lvl="0" indent="0" algn="l" rtl="0">
              <a:lnSpc>
                <a:spcPct val="115000"/>
              </a:lnSpc>
              <a:spcBef>
                <a:spcPts val="0"/>
              </a:spcBef>
              <a:spcAft>
                <a:spcPts val="0"/>
              </a:spcAft>
              <a:buNone/>
            </a:pPr>
            <a:r>
              <a:rPr lang="lv" sz="1700" baseline="30000" dirty="0">
                <a:solidFill>
                  <a:schemeClr val="dk1"/>
                </a:solidFill>
                <a:latin typeface="Noto Sans"/>
                <a:ea typeface="Noto Sans"/>
                <a:cs typeface="Noto Sans"/>
                <a:sym typeface="Noto Sans"/>
              </a:rPr>
              <a:t>[1]</a:t>
            </a:r>
            <a:r>
              <a:rPr lang="lv" sz="1000" dirty="0">
                <a:solidFill>
                  <a:schemeClr val="dk1"/>
                </a:solidFill>
                <a:latin typeface="Noto Sans"/>
                <a:ea typeface="Noto Sans"/>
                <a:cs typeface="Noto Sans"/>
                <a:sym typeface="Noto Sans"/>
              </a:rPr>
              <a:t> </a:t>
            </a:r>
            <a:r>
              <a:rPr lang="lv" sz="1000" i="1" dirty="0">
                <a:solidFill>
                  <a:schemeClr val="dk1"/>
                </a:solidFill>
                <a:latin typeface="Noto Sans"/>
                <a:ea typeface="Noto Sans"/>
                <a:cs typeface="Noto Sans"/>
                <a:sym typeface="Noto Sans"/>
              </a:rPr>
              <a:t>Rīgas Stradiņa universitāte. Pētniecības terminu vārdnīca. Izgūts no https://www.rsu.lv/petniecibas-terminu-vardnica/diskursiva-analize</a:t>
            </a:r>
            <a:endParaRPr sz="1000" i="1" dirty="0">
              <a:solidFill>
                <a:schemeClr val="dk1"/>
              </a:solidFill>
              <a:latin typeface="Noto Sans"/>
              <a:ea typeface="Noto Sans"/>
              <a:cs typeface="Noto Sans"/>
              <a:sym typeface="Noto Sans"/>
            </a:endParaRPr>
          </a:p>
          <a:p>
            <a:pPr marL="0" lvl="0" indent="0" algn="l" rtl="0">
              <a:lnSpc>
                <a:spcPct val="115000"/>
              </a:lnSpc>
              <a:spcBef>
                <a:spcPts val="0"/>
              </a:spcBef>
              <a:spcAft>
                <a:spcPts val="0"/>
              </a:spcAft>
              <a:buNone/>
            </a:pPr>
            <a:endParaRPr sz="1200" dirty="0">
              <a:solidFill>
                <a:schemeClr val="dk1"/>
              </a:solidFill>
              <a:latin typeface="Noto Sans"/>
              <a:ea typeface="Noto Sans"/>
              <a:cs typeface="Noto Sans"/>
              <a:sym typeface="Noto Sans"/>
            </a:endParaRPr>
          </a:p>
        </p:txBody>
      </p:sp>
      <p:graphicFrame>
        <p:nvGraphicFramePr>
          <p:cNvPr id="6" name="Diagram 5">
            <a:extLst>
              <a:ext uri="{FF2B5EF4-FFF2-40B4-BE49-F238E27FC236}">
                <a16:creationId xmlns:a16="http://schemas.microsoft.com/office/drawing/2014/main" id="{CFEAB946-F239-4984-A7FB-3E9A6588E386}"/>
              </a:ext>
            </a:extLst>
          </p:cNvPr>
          <p:cNvGraphicFramePr/>
          <p:nvPr>
            <p:extLst>
              <p:ext uri="{D42A27DB-BD31-4B8C-83A1-F6EECF244321}">
                <p14:modId xmlns:p14="http://schemas.microsoft.com/office/powerpoint/2010/main" val="3379708191"/>
              </p:ext>
            </p:extLst>
          </p:nvPr>
        </p:nvGraphicFramePr>
        <p:xfrm>
          <a:off x="5760720" y="1391920"/>
          <a:ext cx="3383280" cy="161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2"/>
          <p:cNvSpPr txBox="1"/>
          <p:nvPr/>
        </p:nvSpPr>
        <p:spPr>
          <a:xfrm>
            <a:off x="653102" y="204740"/>
            <a:ext cx="8032833" cy="858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LV" sz="3000" b="1" strike="noStrike" dirty="0">
                <a:solidFill>
                  <a:srgbClr val="333333"/>
                </a:solidFill>
                <a:latin typeface="Noto Sans"/>
                <a:ea typeface="Noto Sans"/>
                <a:cs typeface="Noto Sans"/>
                <a:sym typeface="Noto Sans"/>
              </a:rPr>
              <a:t>GOAL &amp; RESEARCH QUESTIONS</a:t>
            </a:r>
            <a:endParaRPr sz="3000" b="1" strike="noStrike" dirty="0">
              <a:solidFill>
                <a:srgbClr val="333333"/>
              </a:solidFill>
              <a:latin typeface="Noto Sans"/>
              <a:ea typeface="Noto Sans"/>
              <a:cs typeface="Noto Sans"/>
              <a:sym typeface="Noto Sans"/>
            </a:endParaRPr>
          </a:p>
        </p:txBody>
      </p:sp>
      <p:sp>
        <p:nvSpPr>
          <p:cNvPr id="206" name="Google Shape;206;p42"/>
          <p:cNvSpPr txBox="1"/>
          <p:nvPr/>
        </p:nvSpPr>
        <p:spPr>
          <a:xfrm>
            <a:off x="532435" y="949124"/>
            <a:ext cx="8153499" cy="3777546"/>
          </a:xfrm>
          <a:prstGeom prst="rect">
            <a:avLst/>
          </a:prstGeom>
          <a:noFill/>
          <a:ln>
            <a:noFill/>
          </a:ln>
        </p:spPr>
        <p:txBody>
          <a:bodyPr spcFirstLastPara="1" wrap="square" lIns="0" tIns="0" rIns="0" bIns="0" anchor="t" anchorCtr="0">
            <a:noAutofit/>
          </a:bodyPr>
          <a:lstStyle/>
          <a:p>
            <a:pPr lvl="0">
              <a:buClr>
                <a:schemeClr val="dk1"/>
              </a:buClr>
              <a:buSzPts val="1100"/>
            </a:pPr>
            <a:r>
              <a:rPr lang="lv-LV" sz="1800" dirty="0">
                <a:solidFill>
                  <a:srgbClr val="333333"/>
                </a:solidFill>
                <a:latin typeface="Noto Sans"/>
                <a:ea typeface="Noto Sans"/>
                <a:cs typeface="Noto Sans"/>
                <a:sym typeface="Noto Sans"/>
              </a:rPr>
              <a:t>An </a:t>
            </a:r>
            <a:r>
              <a:rPr lang="lv-LV" sz="1800" dirty="0" err="1">
                <a:solidFill>
                  <a:srgbClr val="333333"/>
                </a:solidFill>
                <a:latin typeface="Noto Sans"/>
                <a:ea typeface="Noto Sans"/>
                <a:cs typeface="Noto Sans"/>
                <a:sym typeface="Noto Sans"/>
              </a:rPr>
              <a:t>analysis</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of</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the</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media</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discourse</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on</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the</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women</a:t>
            </a:r>
            <a:r>
              <a:rPr lang="lv-LV" sz="1800" dirty="0">
                <a:solidFill>
                  <a:srgbClr val="333333"/>
                </a:solidFill>
                <a:latin typeface="Noto Sans"/>
                <a:ea typeface="Noto Sans"/>
                <a:cs typeface="Noto Sans"/>
                <a:sym typeface="Noto Sans"/>
              </a:rPr>
              <a:t> </a:t>
            </a:r>
            <a:r>
              <a:rPr lang="lv-LV" sz="1800" dirty="0" err="1">
                <a:solidFill>
                  <a:srgbClr val="333333"/>
                </a:solidFill>
                <a:latin typeface="Noto Sans"/>
                <a:ea typeface="Noto Sans"/>
                <a:cs typeface="Noto Sans"/>
                <a:sym typeface="Noto Sans"/>
              </a:rPr>
              <a:t>ordination</a:t>
            </a:r>
            <a:r>
              <a:rPr lang="lv-LV" sz="1800" dirty="0">
                <a:solidFill>
                  <a:srgbClr val="333333"/>
                </a:solidFill>
                <a:latin typeface="Noto Sans"/>
                <a:ea typeface="Noto Sans"/>
                <a:cs typeface="Noto Sans"/>
                <a:sym typeface="Noto Sans"/>
              </a:rPr>
              <a:t> in </a:t>
            </a:r>
            <a:r>
              <a:rPr lang="lv-LV" sz="1800" dirty="0" err="1"/>
              <a:t>Latvian</a:t>
            </a:r>
            <a:r>
              <a:rPr lang="lv-LV" sz="1800" dirty="0"/>
              <a:t> </a:t>
            </a:r>
            <a:r>
              <a:rPr lang="lv-LV" sz="1800" dirty="0" err="1"/>
              <a:t>Evangelical</a:t>
            </a:r>
            <a:r>
              <a:rPr lang="lv-LV" sz="1800" dirty="0"/>
              <a:t> </a:t>
            </a:r>
            <a:r>
              <a:rPr lang="lv-LV" sz="1800" dirty="0" err="1"/>
              <a:t>Lutheran</a:t>
            </a:r>
            <a:r>
              <a:rPr lang="lv-LV" sz="1800" dirty="0"/>
              <a:t> </a:t>
            </a:r>
            <a:r>
              <a:rPr lang="lv-LV" sz="1800" dirty="0" err="1"/>
              <a:t>Church</a:t>
            </a:r>
            <a:r>
              <a:rPr lang="lv-LV" sz="1800" dirty="0"/>
              <a:t> (ELCL) </a:t>
            </a:r>
            <a:r>
              <a:rPr lang="lv-LV" sz="1800" b="1" dirty="0"/>
              <a:t>to </a:t>
            </a:r>
            <a:r>
              <a:rPr lang="lv-LV" sz="1800" b="1" dirty="0" err="1"/>
              <a:t>understand</a:t>
            </a:r>
            <a:r>
              <a:rPr lang="lv-LV" sz="1800" b="1" dirty="0"/>
              <a:t> </a:t>
            </a:r>
            <a:r>
              <a:rPr lang="lv-LV" sz="1800" b="1" dirty="0" err="1"/>
              <a:t>the</a:t>
            </a:r>
            <a:r>
              <a:rPr lang="lv-LV" sz="1800" b="1" dirty="0"/>
              <a:t> </a:t>
            </a:r>
            <a:r>
              <a:rPr lang="en-US" sz="1800" b="1" dirty="0"/>
              <a:t>“naturalization” of women’s non-ordination in the media discourse</a:t>
            </a:r>
            <a:r>
              <a:rPr lang="lv-LV" sz="1800" b="1" dirty="0"/>
              <a:t> </a:t>
            </a:r>
            <a:r>
              <a:rPr lang="lv-LV" sz="1800" dirty="0" err="1"/>
              <a:t>as</a:t>
            </a:r>
            <a:r>
              <a:rPr lang="lv-LV" sz="1800" dirty="0"/>
              <a:t> it </a:t>
            </a:r>
            <a:r>
              <a:rPr lang="lv-LV" sz="1800" dirty="0" err="1"/>
              <a:t>is</a:t>
            </a:r>
            <a:r>
              <a:rPr lang="lv-LV" sz="1800" dirty="0"/>
              <a:t> </a:t>
            </a:r>
            <a:r>
              <a:rPr lang="lv-LV" sz="1800" dirty="0" err="1"/>
              <a:t>performed</a:t>
            </a:r>
            <a:r>
              <a:rPr lang="lv-LV" sz="1800" dirty="0"/>
              <a:t> in </a:t>
            </a:r>
            <a:r>
              <a:rPr lang="lv-LV" sz="1800" dirty="0" err="1"/>
              <a:t>the</a:t>
            </a:r>
            <a:r>
              <a:rPr lang="lv-LV" sz="1800" dirty="0"/>
              <a:t> </a:t>
            </a:r>
            <a:r>
              <a:rPr lang="lv-LV" sz="1800" dirty="0" err="1"/>
              <a:t>media</a:t>
            </a:r>
            <a:r>
              <a:rPr lang="lv-LV" sz="1800" dirty="0"/>
              <a:t> </a:t>
            </a:r>
            <a:r>
              <a:rPr lang="lv-LV" sz="1800" dirty="0" err="1"/>
              <a:t>communication</a:t>
            </a:r>
            <a:r>
              <a:rPr lang="lv-LV" sz="1800" dirty="0"/>
              <a:t> in </a:t>
            </a:r>
            <a:r>
              <a:rPr lang="lv-LV" sz="1800" dirty="0" err="1"/>
              <a:t>the</a:t>
            </a:r>
            <a:r>
              <a:rPr lang="lv-LV" sz="1800" dirty="0"/>
              <a:t> period </a:t>
            </a:r>
            <a:r>
              <a:rPr lang="lv-LV" sz="1800" dirty="0" err="1"/>
              <a:t>of</a:t>
            </a:r>
            <a:r>
              <a:rPr lang="lv-LV" sz="1800" dirty="0"/>
              <a:t> </a:t>
            </a:r>
            <a:r>
              <a:rPr lang="lv-LV" sz="1800" dirty="0" err="1"/>
              <a:t>time</a:t>
            </a:r>
            <a:r>
              <a:rPr lang="lv-LV" sz="1800" dirty="0"/>
              <a:t> </a:t>
            </a:r>
            <a:r>
              <a:rPr lang="lv-LV" sz="1800" dirty="0" err="1"/>
              <a:t>between</a:t>
            </a:r>
            <a:r>
              <a:rPr lang="lv-LV" sz="1800" dirty="0"/>
              <a:t> 1992 </a:t>
            </a:r>
            <a:r>
              <a:rPr lang="lv-LV" sz="1800" dirty="0" err="1"/>
              <a:t>and</a:t>
            </a:r>
            <a:r>
              <a:rPr lang="lv-LV" sz="1800" dirty="0"/>
              <a:t> 2022</a:t>
            </a:r>
          </a:p>
          <a:p>
            <a:pPr lvl="0">
              <a:buClr>
                <a:schemeClr val="dk1"/>
              </a:buClr>
              <a:buSzPts val="1100"/>
            </a:pPr>
            <a:endParaRPr lang="lv" sz="1800" b="1" dirty="0">
              <a:solidFill>
                <a:srgbClr val="333333"/>
              </a:solidFill>
              <a:latin typeface="Noto Sans"/>
              <a:ea typeface="Noto Sans"/>
              <a:cs typeface="Noto Sans"/>
              <a:sym typeface="Noto Sans"/>
            </a:endParaRPr>
          </a:p>
          <a:p>
            <a:pPr marL="0" marR="0" lvl="0" indent="0" algn="l" rtl="0">
              <a:spcBef>
                <a:spcPts val="0"/>
              </a:spcBef>
              <a:spcAft>
                <a:spcPts val="0"/>
              </a:spcAft>
              <a:buClr>
                <a:schemeClr val="dk1"/>
              </a:buClr>
              <a:buSzPts val="1100"/>
              <a:buFont typeface="Arial"/>
              <a:buNone/>
            </a:pPr>
            <a:r>
              <a:rPr lang="lv-LV" sz="1800" b="1" dirty="0" err="1">
                <a:solidFill>
                  <a:srgbClr val="333333"/>
                </a:solidFill>
                <a:latin typeface="Noto Sans"/>
                <a:ea typeface="Noto Sans"/>
                <a:cs typeface="Noto Sans"/>
                <a:sym typeface="Noto Sans"/>
              </a:rPr>
              <a:t>RQs</a:t>
            </a:r>
            <a:r>
              <a:rPr lang="lv" sz="1800" dirty="0">
                <a:solidFill>
                  <a:srgbClr val="333333"/>
                </a:solidFill>
                <a:latin typeface="Noto Sans"/>
                <a:ea typeface="Noto Sans"/>
                <a:cs typeface="Noto Sans"/>
                <a:sym typeface="Noto Sans"/>
              </a:rPr>
              <a:t>	 </a:t>
            </a:r>
          </a:p>
          <a:p>
            <a:pPr lvl="0">
              <a:buClr>
                <a:schemeClr val="dk1"/>
              </a:buClr>
              <a:buSzPts val="1100"/>
            </a:pPr>
            <a:r>
              <a:rPr lang="lv-LV" sz="1800" dirty="0"/>
              <a:t>1) </a:t>
            </a:r>
            <a:r>
              <a:rPr lang="en-US" sz="1800" dirty="0"/>
              <a:t>What </a:t>
            </a:r>
            <a:r>
              <a:rPr lang="en-US" sz="1800" b="1" dirty="0"/>
              <a:t>arguments </a:t>
            </a:r>
            <a:r>
              <a:rPr lang="lv-LV" sz="1800" b="1" dirty="0"/>
              <a:t>a</a:t>
            </a:r>
            <a:r>
              <a:rPr lang="en-US" sz="1800" b="1" dirty="0"/>
              <a:t>re used </a:t>
            </a:r>
            <a:r>
              <a:rPr lang="en-US" sz="1800" dirty="0"/>
              <a:t>and how have they changed over the years? How have the arguments developed or changed over 30 years of public discussion and the advent of the Internet? Was the logic of Internet communication changing the discourse?</a:t>
            </a:r>
            <a:r>
              <a:rPr lang="lv" sz="1800" dirty="0">
                <a:solidFill>
                  <a:srgbClr val="333333"/>
                </a:solidFill>
                <a:latin typeface="Noto Sans"/>
                <a:ea typeface="Noto Sans"/>
                <a:cs typeface="Noto Sans"/>
                <a:sym typeface="Noto Sans"/>
              </a:rPr>
              <a:t>	</a:t>
            </a:r>
            <a:endParaRPr lang="lv-LV" sz="1800" dirty="0"/>
          </a:p>
          <a:p>
            <a:pPr marR="0" lvl="0" algn="l" rtl="0">
              <a:spcBef>
                <a:spcPts val="0"/>
              </a:spcBef>
              <a:spcAft>
                <a:spcPts val="0"/>
              </a:spcAft>
              <a:buClr>
                <a:schemeClr val="dk1"/>
              </a:buClr>
              <a:buSzPts val="1100"/>
            </a:pPr>
            <a:r>
              <a:rPr lang="lv-LV" sz="1800" dirty="0"/>
              <a:t>2) </a:t>
            </a:r>
            <a:r>
              <a:rPr lang="en-US" sz="1800" dirty="0"/>
              <a:t>How the </a:t>
            </a:r>
            <a:r>
              <a:rPr lang="en-US" sz="1800" b="1" dirty="0"/>
              <a:t>notions of “nature” and the “natural” are used</a:t>
            </a:r>
            <a:r>
              <a:rPr lang="en-US" sz="1800" dirty="0"/>
              <a:t> in arguments with conservative connotations they rise and implicit normative imperatives.</a:t>
            </a:r>
            <a:endParaRPr lang="lv-LV" sz="1800" dirty="0"/>
          </a:p>
          <a:p>
            <a:pPr marR="0" lvl="0" algn="l" rtl="0">
              <a:spcBef>
                <a:spcPts val="0"/>
              </a:spcBef>
              <a:spcAft>
                <a:spcPts val="0"/>
              </a:spcAft>
              <a:buClr>
                <a:schemeClr val="dk1"/>
              </a:buClr>
              <a:buSzPts val="1100"/>
            </a:pPr>
            <a:r>
              <a:rPr lang="lv-LV" sz="1800" dirty="0"/>
              <a:t>3) </a:t>
            </a:r>
            <a:r>
              <a:rPr lang="en-US" sz="1800" dirty="0"/>
              <a:t> What arguments – starting from </a:t>
            </a:r>
            <a:r>
              <a:rPr lang="en-US" sz="1800" b="1" dirty="0"/>
              <a:t>biological function and character traits coded as naturally masculine </a:t>
            </a:r>
            <a:r>
              <a:rPr lang="en-US" sz="1800" dirty="0"/>
              <a:t>– to the complex theology based on natural binarity – were circulated and what kind of evidence was used? </a:t>
            </a:r>
            <a:r>
              <a:rPr lang="lv" sz="1800" dirty="0">
                <a:solidFill>
                  <a:srgbClr val="333333"/>
                </a:solidFill>
                <a:latin typeface="Noto Sans"/>
                <a:ea typeface="Noto Sans"/>
                <a:cs typeface="Noto Sans"/>
                <a:sym typeface="Noto Sans"/>
              </a:rPr>
              <a:t>		</a:t>
            </a:r>
            <a:endParaRPr sz="1800" dirty="0">
              <a:solidFill>
                <a:srgbClr val="333333"/>
              </a:solidFill>
              <a:latin typeface="Noto Sans"/>
              <a:ea typeface="Noto Sans"/>
              <a:cs typeface="Noto Sans"/>
              <a:sym typeface="Noto Sans"/>
            </a:endParaRPr>
          </a:p>
          <a:p>
            <a:pPr marL="0" marR="0" lvl="0" indent="0" algn="l" rtl="0">
              <a:spcBef>
                <a:spcPts val="0"/>
              </a:spcBef>
              <a:spcAft>
                <a:spcPts val="0"/>
              </a:spcAft>
              <a:buClr>
                <a:schemeClr val="dk1"/>
              </a:buClr>
              <a:buSzPts val="1100"/>
              <a:buFont typeface="Arial"/>
              <a:buNone/>
            </a:pPr>
            <a:r>
              <a:rPr lang="lv" sz="1900" dirty="0">
                <a:solidFill>
                  <a:srgbClr val="333333"/>
                </a:solidFill>
                <a:latin typeface="Noto Sans"/>
                <a:ea typeface="Noto Sans"/>
                <a:cs typeface="Noto Sans"/>
                <a:sym typeface="Noto Sans"/>
              </a:rPr>
              <a:t>					</a:t>
            </a:r>
            <a:endParaRPr sz="1900" dirty="0">
              <a:solidFill>
                <a:srgbClr val="333333"/>
              </a:solidFill>
              <a:latin typeface="Noto Sans"/>
              <a:ea typeface="Noto Sans"/>
              <a:cs typeface="Noto Sans"/>
              <a:sym typeface="Noto Sans"/>
            </a:endParaRPr>
          </a:p>
          <a:p>
            <a:pPr marL="0" lvl="0" indent="0" algn="l" rtl="0">
              <a:lnSpc>
                <a:spcPct val="115000"/>
              </a:lnSpc>
              <a:spcBef>
                <a:spcPts val="1200"/>
              </a:spcBef>
              <a:spcAft>
                <a:spcPts val="0"/>
              </a:spcAft>
              <a:buClr>
                <a:schemeClr val="dk1"/>
              </a:buClr>
              <a:buSzPts val="1100"/>
              <a:buFont typeface="Arial"/>
              <a:buNone/>
            </a:pPr>
            <a:endParaRPr sz="1900" dirty="0">
              <a:solidFill>
                <a:srgbClr val="333333"/>
              </a:solidFill>
              <a:latin typeface="Noto Sans"/>
              <a:ea typeface="Noto Sans"/>
              <a:cs typeface="Noto Sans"/>
              <a:sym typeface="Noto Sans"/>
            </a:endParaRPr>
          </a:p>
          <a:p>
            <a:pPr marL="0" lvl="0" indent="0" algn="l" rtl="0">
              <a:lnSpc>
                <a:spcPct val="115000"/>
              </a:lnSpc>
              <a:spcBef>
                <a:spcPts val="1200"/>
              </a:spcBef>
              <a:spcAft>
                <a:spcPts val="0"/>
              </a:spcAft>
              <a:buClr>
                <a:schemeClr val="dk1"/>
              </a:buClr>
              <a:buSzPts val="1100"/>
              <a:buFont typeface="Arial"/>
              <a:buNone/>
            </a:pPr>
            <a:r>
              <a:rPr lang="lv" sz="1900" dirty="0">
                <a:solidFill>
                  <a:srgbClr val="333333"/>
                </a:solidFill>
                <a:latin typeface="Noto Sans"/>
                <a:ea typeface="Noto Sans"/>
                <a:cs typeface="Noto Sans"/>
                <a:sym typeface="Noto Sans"/>
              </a:rPr>
              <a:t>				</a:t>
            </a: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Clr>
                <a:schemeClr val="dk1"/>
              </a:buClr>
              <a:buSzPts val="1100"/>
              <a:buFont typeface="Arial"/>
              <a:buNone/>
            </a:pPr>
            <a:r>
              <a:rPr lang="lv" sz="1900" dirty="0">
                <a:solidFill>
                  <a:srgbClr val="333333"/>
                </a:solidFill>
                <a:latin typeface="Noto Sans"/>
                <a:ea typeface="Noto Sans"/>
                <a:cs typeface="Noto Sans"/>
                <a:sym typeface="Noto Sans"/>
              </a:rPr>
              <a:t>			</a:t>
            </a: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Clr>
                <a:schemeClr val="dk1"/>
              </a:buClr>
              <a:buSzPts val="1100"/>
              <a:buFont typeface="Arial"/>
              <a:buNone/>
            </a:pPr>
            <a:r>
              <a:rPr lang="lv" sz="1900" dirty="0">
                <a:solidFill>
                  <a:srgbClr val="333333"/>
                </a:solidFill>
                <a:latin typeface="Noto Sans"/>
                <a:ea typeface="Noto Sans"/>
                <a:cs typeface="Noto Sans"/>
                <a:sym typeface="Noto Sans"/>
              </a:rPr>
              <a:t>		</a:t>
            </a:r>
            <a:endParaRPr sz="1900" dirty="0">
              <a:solidFill>
                <a:srgbClr val="333333"/>
              </a:solidFill>
              <a:latin typeface="Noto Sans"/>
              <a:ea typeface="Noto Sans"/>
              <a:cs typeface="Noto Sans"/>
              <a:sym typeface="Noto Sans"/>
            </a:endParaRPr>
          </a:p>
          <a:p>
            <a:pPr marL="0" marR="0" lvl="0" indent="0" algn="l" rtl="0">
              <a:spcBef>
                <a:spcPts val="0"/>
              </a:spcBef>
              <a:spcAft>
                <a:spcPts val="0"/>
              </a:spcAft>
              <a:buNone/>
            </a:pPr>
            <a:endParaRPr sz="1900" dirty="0">
              <a:solidFill>
                <a:srgbClr val="333333"/>
              </a:solidFill>
              <a:latin typeface="Noto Sans"/>
              <a:ea typeface="Noto Sans"/>
              <a:cs typeface="Noto Sans"/>
              <a:sym typeface="No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txBox="1"/>
          <p:nvPr/>
        </p:nvSpPr>
        <p:spPr>
          <a:xfrm>
            <a:off x="653102" y="163270"/>
            <a:ext cx="8163780" cy="979619"/>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 sz="3000" b="1" strike="noStrike" dirty="0">
                <a:solidFill>
                  <a:srgbClr val="333333"/>
                </a:solidFill>
                <a:latin typeface="Noto Sans"/>
                <a:ea typeface="Noto Sans"/>
                <a:cs typeface="Noto Sans"/>
                <a:sym typeface="Noto Sans"/>
              </a:rPr>
              <a:t>MEDIA </a:t>
            </a:r>
            <a:r>
              <a:rPr lang="lv-LV" sz="3000" b="1" strike="noStrike" dirty="0">
                <a:solidFill>
                  <a:srgbClr val="333333"/>
                </a:solidFill>
                <a:latin typeface="Noto Sans"/>
                <a:ea typeface="Noto Sans"/>
                <a:cs typeface="Noto Sans"/>
                <a:sym typeface="Noto Sans"/>
              </a:rPr>
              <a:t>MATERIAL </a:t>
            </a:r>
            <a:r>
              <a:rPr lang="lv" sz="3000" b="1" strike="noStrike" dirty="0">
                <a:solidFill>
                  <a:srgbClr val="333333"/>
                </a:solidFill>
                <a:latin typeface="Noto Sans"/>
                <a:ea typeface="Noto Sans"/>
                <a:cs typeface="Noto Sans"/>
                <a:sym typeface="Noto Sans"/>
              </a:rPr>
              <a:t>SELECTE</a:t>
            </a:r>
            <a:r>
              <a:rPr lang="lv" sz="3000" b="1" dirty="0">
                <a:solidFill>
                  <a:srgbClr val="333333"/>
                </a:solidFill>
                <a:latin typeface="Noto Sans"/>
                <a:ea typeface="Noto Sans"/>
                <a:cs typeface="Noto Sans"/>
                <a:sym typeface="Noto Sans"/>
              </a:rPr>
              <a:t>D </a:t>
            </a:r>
            <a:r>
              <a:rPr lang="lv-LV" sz="3000" b="1" dirty="0">
                <a:solidFill>
                  <a:srgbClr val="333333"/>
                </a:solidFill>
                <a:latin typeface="Noto Sans"/>
                <a:ea typeface="Noto Sans"/>
                <a:cs typeface="Noto Sans"/>
                <a:sym typeface="Noto Sans"/>
              </a:rPr>
              <a:t>FOR ANALYSIS</a:t>
            </a:r>
            <a:endParaRPr sz="3000" b="1" strike="noStrike" dirty="0">
              <a:solidFill>
                <a:srgbClr val="333333"/>
              </a:solidFill>
              <a:latin typeface="Noto Sans"/>
              <a:ea typeface="Noto Sans"/>
              <a:cs typeface="Noto Sans"/>
              <a:sym typeface="Noto Sans"/>
            </a:endParaRPr>
          </a:p>
        </p:txBody>
      </p:sp>
      <p:sp>
        <p:nvSpPr>
          <p:cNvPr id="230" name="Google Shape;230;p46"/>
          <p:cNvSpPr txBox="1"/>
          <p:nvPr/>
        </p:nvSpPr>
        <p:spPr>
          <a:xfrm>
            <a:off x="653102" y="1306159"/>
            <a:ext cx="8163780" cy="3102128"/>
          </a:xfrm>
          <a:prstGeom prst="rect">
            <a:avLst/>
          </a:prstGeom>
          <a:noFill/>
          <a:ln>
            <a:noFill/>
          </a:ln>
        </p:spPr>
        <p:txBody>
          <a:bodyPr spcFirstLastPara="1" wrap="square" lIns="0" tIns="0" rIns="0" bIns="0" anchor="t" anchorCtr="0">
            <a:noAutofit/>
          </a:bodyPr>
          <a:lstStyle/>
          <a:p>
            <a:pPr marL="457200" marR="0" lvl="0" indent="-349250" algn="l" rtl="0">
              <a:spcBef>
                <a:spcPts val="0"/>
              </a:spcBef>
              <a:spcAft>
                <a:spcPts val="0"/>
              </a:spcAft>
              <a:buClr>
                <a:srgbClr val="333333"/>
              </a:buClr>
              <a:buSzPts val="1900"/>
              <a:buFont typeface="Noto Sans"/>
              <a:buChar char="-"/>
            </a:pPr>
            <a:r>
              <a:rPr lang="lv-LV" sz="1900" dirty="0">
                <a:solidFill>
                  <a:srgbClr val="333333"/>
                </a:solidFill>
                <a:latin typeface="Noto Sans"/>
                <a:ea typeface="Noto Sans"/>
                <a:cs typeface="Noto Sans"/>
                <a:sym typeface="Noto Sans"/>
              </a:rPr>
              <a:t>S</a:t>
            </a:r>
            <a:r>
              <a:rPr lang="lv" sz="1900" dirty="0">
                <a:solidFill>
                  <a:srgbClr val="333333"/>
                </a:solidFill>
                <a:latin typeface="Noto Sans"/>
                <a:ea typeface="Noto Sans"/>
                <a:cs typeface="Noto Sans"/>
                <a:sym typeface="Noto Sans"/>
              </a:rPr>
              <a:t>e</a:t>
            </a:r>
            <a:r>
              <a:rPr lang="lv-LV" sz="1900" dirty="0">
                <a:solidFill>
                  <a:srgbClr val="333333"/>
                </a:solidFill>
                <a:latin typeface="Noto Sans"/>
                <a:ea typeface="Noto Sans"/>
                <a:cs typeface="Noto Sans"/>
                <a:sym typeface="Noto Sans"/>
              </a:rPr>
              <a:t>c</a:t>
            </a:r>
            <a:r>
              <a:rPr lang="lv" sz="1900" dirty="0">
                <a:solidFill>
                  <a:srgbClr val="333333"/>
                </a:solidFill>
                <a:latin typeface="Noto Sans"/>
                <a:ea typeface="Noto Sans"/>
                <a:cs typeface="Noto Sans"/>
                <a:sym typeface="Noto Sans"/>
              </a:rPr>
              <a:t>ul</a:t>
            </a:r>
            <a:r>
              <a:rPr lang="lv-LV" sz="1900" dirty="0">
                <a:solidFill>
                  <a:srgbClr val="333333"/>
                </a:solidFill>
                <a:latin typeface="Noto Sans"/>
                <a:ea typeface="Noto Sans"/>
                <a:cs typeface="Noto Sans"/>
                <a:sym typeface="Noto Sans"/>
              </a:rPr>
              <a:t>ar </a:t>
            </a:r>
            <a:r>
              <a:rPr lang="lv-LV" sz="1900" dirty="0" err="1">
                <a:solidFill>
                  <a:srgbClr val="333333"/>
                </a:solidFill>
                <a:latin typeface="Noto Sans"/>
                <a:ea typeface="Noto Sans"/>
                <a:cs typeface="Noto Sans"/>
                <a:sym typeface="Noto Sans"/>
              </a:rPr>
              <a:t>printed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papers</a:t>
            </a:r>
            <a:r>
              <a:rPr lang="lv" sz="1900" dirty="0">
                <a:solidFill>
                  <a:srgbClr val="333333"/>
                </a:solidFill>
                <a:latin typeface="Noto Sans"/>
                <a:ea typeface="Noto Sans"/>
                <a:cs typeface="Noto Sans"/>
                <a:sym typeface="Noto Sans"/>
              </a:rPr>
              <a:t> “Diena” </a:t>
            </a:r>
            <a:r>
              <a:rPr lang="lv-LV" sz="1900" dirty="0" err="1">
                <a:solidFill>
                  <a:srgbClr val="333333"/>
                </a:solidFill>
                <a:latin typeface="Noto Sans"/>
                <a:ea typeface="Noto Sans"/>
                <a:cs typeface="Noto Sans"/>
                <a:sym typeface="Noto Sans"/>
              </a:rPr>
              <a:t>and</a:t>
            </a:r>
            <a:r>
              <a:rPr lang="lv" sz="1900" dirty="0">
                <a:solidFill>
                  <a:srgbClr val="333333"/>
                </a:solidFill>
                <a:latin typeface="Noto Sans"/>
                <a:ea typeface="Noto Sans"/>
                <a:cs typeface="Noto Sans"/>
                <a:sym typeface="Noto Sans"/>
              </a:rPr>
              <a:t> “Latvijas Avīze” – </a:t>
            </a:r>
            <a:r>
              <a:rPr lang="lv-LV" sz="1900" dirty="0" err="1">
                <a:solidFill>
                  <a:srgbClr val="333333"/>
                </a:solidFill>
                <a:latin typeface="Noto Sans"/>
                <a:ea typeface="Noto Sans"/>
                <a:cs typeface="Noto Sans"/>
                <a:sym typeface="Noto Sans"/>
              </a:rPr>
              <a:t>different</a:t>
            </a:r>
            <a:r>
              <a:rPr lang="lv-LV" sz="1900" dirty="0">
                <a:solidFill>
                  <a:srgbClr val="333333"/>
                </a:solidFill>
                <a:latin typeface="Noto Sans"/>
                <a:ea typeface="Noto Sans"/>
                <a:cs typeface="Noto Sans"/>
                <a:sym typeface="Noto Sans"/>
              </a:rPr>
              <a:t> audience </a:t>
            </a:r>
            <a:r>
              <a:rPr lang="lv-LV" sz="1900" dirty="0" err="1">
                <a:solidFill>
                  <a:srgbClr val="333333"/>
                </a:solidFill>
                <a:latin typeface="Noto Sans"/>
                <a:ea typeface="Noto Sans"/>
                <a:cs typeface="Noto Sans"/>
                <a:sym typeface="Noto Sans"/>
              </a:rPr>
              <a:t>and</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ideological</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context</a:t>
            </a:r>
            <a:r>
              <a:rPr lang="lv-LV" sz="1900" dirty="0">
                <a:solidFill>
                  <a:srgbClr val="333333"/>
                </a:solidFill>
                <a:latin typeface="Noto Sans"/>
                <a:ea typeface="Noto Sans"/>
                <a:cs typeface="Noto Sans"/>
                <a:sym typeface="Noto Sans"/>
              </a:rPr>
              <a:t> [1992 – 2022];</a:t>
            </a:r>
          </a:p>
          <a:p>
            <a:pPr marL="457200" marR="0" lvl="0" indent="-349250" algn="l" rtl="0">
              <a:spcBef>
                <a:spcPts val="0"/>
              </a:spcBef>
              <a:spcAft>
                <a:spcPts val="0"/>
              </a:spcAft>
              <a:buClr>
                <a:srgbClr val="333333"/>
              </a:buClr>
              <a:buSzPts val="1900"/>
              <a:buFont typeface="Noto Sans"/>
              <a:buChar char="-"/>
            </a:pPr>
            <a:r>
              <a:rPr lang="lv-LV" sz="1900" dirty="0">
                <a:solidFill>
                  <a:srgbClr val="333333"/>
                </a:solidFill>
                <a:latin typeface="Noto Sans"/>
                <a:ea typeface="Noto Sans"/>
                <a:cs typeface="Noto Sans"/>
                <a:sym typeface="Noto Sans"/>
              </a:rPr>
              <a:t>Online </a:t>
            </a:r>
            <a:r>
              <a:rPr lang="lv-LV" sz="1900" dirty="0" err="1">
                <a:solidFill>
                  <a:srgbClr val="333333"/>
                </a:solidFill>
                <a:latin typeface="Noto Sans"/>
                <a:ea typeface="Noto Sans"/>
                <a:cs typeface="Noto Sans"/>
                <a:sym typeface="Noto Sans"/>
              </a:rPr>
              <a:t>news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portals</a:t>
            </a:r>
            <a:r>
              <a:rPr lang="lv-LV" sz="1900" dirty="0">
                <a:solidFill>
                  <a:srgbClr val="333333"/>
                </a:solidFill>
                <a:latin typeface="Noto Sans"/>
                <a:ea typeface="Noto Sans"/>
                <a:cs typeface="Noto Sans"/>
                <a:sym typeface="Noto Sans"/>
              </a:rPr>
              <a:t> – Delfi.lv </a:t>
            </a:r>
            <a:r>
              <a:rPr lang="lv-LV" sz="1900" dirty="0" err="1">
                <a:solidFill>
                  <a:srgbClr val="333333"/>
                </a:solidFill>
                <a:latin typeface="Noto Sans"/>
                <a:ea typeface="Noto Sans"/>
                <a:cs typeface="Noto Sans"/>
                <a:sym typeface="Noto Sans"/>
              </a:rPr>
              <a:t>and</a:t>
            </a:r>
            <a:r>
              <a:rPr lang="lv-LV" sz="1900" dirty="0">
                <a:solidFill>
                  <a:srgbClr val="333333"/>
                </a:solidFill>
                <a:latin typeface="Noto Sans"/>
                <a:ea typeface="Noto Sans"/>
                <a:cs typeface="Noto Sans"/>
                <a:sym typeface="Noto Sans"/>
              </a:rPr>
              <a:t> TvNet.lv [1999-2022]</a:t>
            </a:r>
          </a:p>
          <a:p>
            <a:pPr marL="457200" marR="0" lvl="0" indent="-349250" algn="l" rtl="0">
              <a:spcBef>
                <a:spcPts val="0"/>
              </a:spcBef>
              <a:spcAft>
                <a:spcPts val="0"/>
              </a:spcAft>
              <a:buClr>
                <a:srgbClr val="333333"/>
              </a:buClr>
              <a:buSzPts val="1900"/>
              <a:buFont typeface="Noto Sans"/>
              <a:buChar char="-"/>
            </a:pPr>
            <a:endParaRPr lang="lv-LV" sz="1900" dirty="0">
              <a:solidFill>
                <a:srgbClr val="333333"/>
              </a:solidFill>
              <a:latin typeface="Noto Sans"/>
              <a:ea typeface="Noto Sans"/>
              <a:cs typeface="Noto Sans"/>
              <a:sym typeface="Noto Sans"/>
            </a:endParaRPr>
          </a:p>
          <a:p>
            <a:pPr marL="457200" marR="0" lvl="0" indent="-349250" algn="l" rtl="0">
              <a:spcBef>
                <a:spcPts val="0"/>
              </a:spcBef>
              <a:spcAft>
                <a:spcPts val="0"/>
              </a:spcAft>
              <a:buClr>
                <a:srgbClr val="333333"/>
              </a:buClr>
              <a:buSzPts val="1900"/>
              <a:buFont typeface="Noto Sans"/>
              <a:buChar char="-"/>
            </a:pPr>
            <a:r>
              <a:rPr lang="lv-LV" sz="1900" dirty="0" err="1">
                <a:solidFill>
                  <a:srgbClr val="333333"/>
                </a:solidFill>
                <a:latin typeface="Noto Sans"/>
                <a:ea typeface="Noto Sans"/>
                <a:cs typeface="Noto Sans"/>
                <a:sym typeface="Noto Sans"/>
              </a:rPr>
              <a:t>Newspaper</a:t>
            </a:r>
            <a:r>
              <a:rPr lang="lv-LV" sz="1900" dirty="0">
                <a:solidFill>
                  <a:srgbClr val="333333"/>
                </a:solidFill>
                <a:latin typeface="Noto Sans"/>
                <a:ea typeface="Noto Sans"/>
                <a:cs typeface="Noto Sans"/>
                <a:sym typeface="Noto Sans"/>
              </a:rPr>
              <a:t> </a:t>
            </a:r>
            <a:r>
              <a:rPr lang="lv" sz="1900" dirty="0">
                <a:solidFill>
                  <a:srgbClr val="333333"/>
                </a:solidFill>
                <a:latin typeface="Noto Sans"/>
                <a:ea typeface="Noto Sans"/>
                <a:cs typeface="Noto Sans"/>
                <a:sym typeface="Noto Sans"/>
              </a:rPr>
              <a:t>“Svētdienas Rīts”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ELCL </a:t>
            </a:r>
            <a:r>
              <a:rPr lang="lv" sz="1900" dirty="0">
                <a:solidFill>
                  <a:srgbClr val="333333"/>
                </a:solidFill>
                <a:latin typeface="Noto Sans"/>
                <a:ea typeface="Noto Sans"/>
                <a:cs typeface="Noto Sans"/>
                <a:sym typeface="Noto Sans"/>
              </a:rPr>
              <a:t>– </a:t>
            </a:r>
            <a:r>
              <a:rPr lang="lv-LV" sz="1900" dirty="0">
                <a:solidFill>
                  <a:srgbClr val="333333"/>
                </a:solidFill>
                <a:latin typeface="Noto Sans"/>
                <a:ea typeface="Noto Sans"/>
                <a:cs typeface="Noto Sans"/>
                <a:sym typeface="Noto Sans"/>
              </a:rPr>
              <a:t>audience </a:t>
            </a:r>
            <a:r>
              <a:rPr lang="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Ev.Lutheran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community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Latvia </a:t>
            </a:r>
            <a:r>
              <a:rPr lang="lv" sz="1900" dirty="0">
                <a:solidFill>
                  <a:srgbClr val="333333"/>
                </a:solidFill>
                <a:latin typeface="Noto Sans"/>
                <a:ea typeface="Noto Sans"/>
                <a:cs typeface="Noto Sans"/>
                <a:sym typeface="Noto Sans"/>
              </a:rPr>
              <a:t>–</a:t>
            </a:r>
            <a:r>
              <a:rPr lang="lv-LV" sz="1900" dirty="0" err="1">
                <a:solidFill>
                  <a:srgbClr val="333333"/>
                </a:solidFill>
                <a:latin typeface="Noto Sans"/>
                <a:ea typeface="Noto Sans"/>
                <a:cs typeface="Noto Sans"/>
                <a:sym typeface="Noto Sans"/>
              </a:rPr>
              <a:t>members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congregations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ELCL, </a:t>
            </a:r>
            <a:r>
              <a:rPr lang="lv-LV" sz="1900" dirty="0" err="1">
                <a:solidFill>
                  <a:srgbClr val="333333"/>
                </a:solidFill>
                <a:latin typeface="Noto Sans"/>
                <a:ea typeface="Noto Sans"/>
                <a:cs typeface="Noto Sans"/>
                <a:sym typeface="Noto Sans"/>
              </a:rPr>
              <a:t>pastors</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lay</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people</a:t>
            </a:r>
            <a:r>
              <a:rPr lang="lv-LV" sz="1900" dirty="0">
                <a:solidFill>
                  <a:srgbClr val="333333"/>
                </a:solidFill>
                <a:latin typeface="Noto Sans"/>
                <a:ea typeface="Noto Sans"/>
                <a:cs typeface="Noto Sans"/>
                <a:sym typeface="Noto Sans"/>
              </a:rPr>
              <a:t> [1992-2022]</a:t>
            </a:r>
            <a:endParaRPr sz="1900" dirty="0">
              <a:solidFill>
                <a:srgbClr val="333333"/>
              </a:solidFill>
              <a:latin typeface="Noto Sans"/>
              <a:ea typeface="Noto Sans"/>
              <a:cs typeface="Noto Sans"/>
              <a:sym typeface="Noto Sans"/>
            </a:endParaRPr>
          </a:p>
          <a:p>
            <a:pPr marL="107950" marR="0" lvl="0" algn="l" rtl="0">
              <a:spcBef>
                <a:spcPts val="0"/>
              </a:spcBef>
              <a:spcAft>
                <a:spcPts val="0"/>
              </a:spcAft>
              <a:buClr>
                <a:srgbClr val="333333"/>
              </a:buClr>
              <a:buSzPts val="1900"/>
            </a:pPr>
            <a:r>
              <a:rPr lang="lv-LV" sz="1900" b="1" dirty="0" err="1">
                <a:solidFill>
                  <a:srgbClr val="333333"/>
                </a:solidFill>
                <a:latin typeface="Noto Sans"/>
                <a:ea typeface="Noto Sans"/>
                <a:cs typeface="Noto Sans"/>
                <a:sym typeface="Noto Sans"/>
              </a:rPr>
              <a:t>Key</a:t>
            </a:r>
            <a:r>
              <a:rPr lang="lv-LV" sz="1900" b="1" dirty="0">
                <a:solidFill>
                  <a:srgbClr val="333333"/>
                </a:solidFill>
                <a:latin typeface="Noto Sans"/>
                <a:ea typeface="Noto Sans"/>
                <a:cs typeface="Noto Sans"/>
                <a:sym typeface="Noto Sans"/>
              </a:rPr>
              <a:t> </a:t>
            </a:r>
            <a:r>
              <a:rPr lang="lv" sz="1900" b="1" dirty="0">
                <a:solidFill>
                  <a:srgbClr val="333333"/>
                </a:solidFill>
                <a:latin typeface="Noto Sans"/>
                <a:ea typeface="Noto Sans"/>
                <a:cs typeface="Noto Sans"/>
                <a:sym typeface="Noto Sans"/>
              </a:rPr>
              <a:t>words:</a:t>
            </a:r>
            <a:endParaRPr sz="1900" b="1" dirty="0">
              <a:solidFill>
                <a:srgbClr val="333333"/>
              </a:solidFill>
              <a:latin typeface="Noto Sans"/>
              <a:ea typeface="Noto Sans"/>
              <a:cs typeface="Noto Sans"/>
              <a:sym typeface="Noto Sans"/>
            </a:endParaRPr>
          </a:p>
          <a:p>
            <a:pPr marL="0" marR="0" lvl="0" indent="457200" algn="l" rtl="0">
              <a:spcBef>
                <a:spcPts val="0"/>
              </a:spcBef>
              <a:spcAft>
                <a:spcPts val="0"/>
              </a:spcAft>
              <a:buNone/>
            </a:pPr>
            <a:r>
              <a:rPr lang="lv" sz="1900" dirty="0">
                <a:solidFill>
                  <a:srgbClr val="333333"/>
                </a:solidFill>
                <a:latin typeface="Noto Sans"/>
                <a:ea typeface="Noto Sans"/>
                <a:cs typeface="Noto Sans"/>
                <a:sym typeface="Noto Sans"/>
              </a:rPr>
              <a:t>1: </a:t>
            </a:r>
            <a:r>
              <a:rPr lang="lv-LV" sz="1900" dirty="0">
                <a:solidFill>
                  <a:srgbClr val="333333"/>
                </a:solidFill>
                <a:latin typeface="Noto Sans"/>
                <a:ea typeface="Noto Sans"/>
                <a:cs typeface="Noto Sans"/>
                <a:sym typeface="Noto Sans"/>
              </a:rPr>
              <a:t>ELCL</a:t>
            </a:r>
            <a:r>
              <a:rPr lang="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Lutheran</a:t>
            </a:r>
            <a:r>
              <a:rPr lang="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Lutheran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Church</a:t>
            </a:r>
            <a:r>
              <a:rPr lang="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Evangelic</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Lutheran</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Church</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of</a:t>
            </a:r>
            <a:r>
              <a:rPr lang="lv-LV" sz="1900" dirty="0">
                <a:solidFill>
                  <a:srgbClr val="333333"/>
                </a:solidFill>
                <a:latin typeface="Noto Sans"/>
                <a:ea typeface="Noto Sans"/>
                <a:cs typeface="Noto Sans"/>
                <a:sym typeface="Noto Sans"/>
              </a:rPr>
              <a:t> Latvia</a:t>
            </a:r>
            <a:endParaRPr sz="1900" dirty="0">
              <a:solidFill>
                <a:srgbClr val="333333"/>
              </a:solidFill>
              <a:latin typeface="Noto Sans"/>
              <a:ea typeface="Noto Sans"/>
              <a:cs typeface="Noto Sans"/>
              <a:sym typeface="Noto Sans"/>
            </a:endParaRPr>
          </a:p>
          <a:p>
            <a:pPr marL="457200" marR="0" lvl="0" indent="0" algn="l" rtl="0">
              <a:spcBef>
                <a:spcPts val="0"/>
              </a:spcBef>
              <a:spcAft>
                <a:spcPts val="0"/>
              </a:spcAft>
              <a:buNone/>
            </a:pPr>
            <a:r>
              <a:rPr lang="lv" sz="1900" dirty="0">
                <a:solidFill>
                  <a:srgbClr val="333333"/>
                </a:solidFill>
                <a:latin typeface="Noto Sans"/>
                <a:ea typeface="Noto Sans"/>
                <a:cs typeface="Noto Sans"/>
                <a:sym typeface="Noto Sans"/>
              </a:rPr>
              <a:t>2: </a:t>
            </a:r>
            <a:r>
              <a:rPr lang="lv-LV" sz="1900" dirty="0" err="1">
                <a:solidFill>
                  <a:srgbClr val="333333"/>
                </a:solidFill>
                <a:latin typeface="Noto Sans"/>
                <a:ea typeface="Noto Sans"/>
                <a:cs typeface="Noto Sans"/>
                <a:sym typeface="Noto Sans"/>
              </a:rPr>
              <a:t>gender</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sex</a:t>
            </a:r>
            <a:r>
              <a:rPr lang="lv-LV" sz="1900" dirty="0">
                <a:solidFill>
                  <a:srgbClr val="333333"/>
                </a:solidFill>
                <a:latin typeface="Noto Sans"/>
                <a:ea typeface="Noto Sans"/>
                <a:cs typeface="Noto Sans"/>
                <a:sym typeface="Noto Sans"/>
              </a:rPr>
              <a:t>, </a:t>
            </a:r>
            <a:r>
              <a:rPr lang="lv-LV" sz="1900" dirty="0" err="1">
                <a:solidFill>
                  <a:srgbClr val="333333"/>
                </a:solidFill>
                <a:latin typeface="Noto Sans"/>
                <a:ea typeface="Noto Sans"/>
                <a:cs typeface="Noto Sans"/>
                <a:sym typeface="Noto Sans"/>
              </a:rPr>
              <a:t>woman</a:t>
            </a:r>
            <a:r>
              <a:rPr lang="lv-LV" sz="1900" dirty="0">
                <a:solidFill>
                  <a:srgbClr val="333333"/>
                </a:solidFill>
                <a:latin typeface="Noto Sans"/>
                <a:ea typeface="Noto Sans"/>
                <a:cs typeface="Noto Sans"/>
                <a:sym typeface="Noto Sans"/>
              </a:rPr>
              <a:t>, man, </a:t>
            </a:r>
            <a:r>
              <a:rPr lang="lv-LV" sz="1900" dirty="0" err="1">
                <a:solidFill>
                  <a:srgbClr val="333333"/>
                </a:solidFill>
                <a:latin typeface="Noto Sans"/>
                <a:ea typeface="Noto Sans"/>
                <a:cs typeface="Noto Sans"/>
                <a:sym typeface="Noto Sans"/>
              </a:rPr>
              <a:t>ordination</a:t>
            </a:r>
            <a:endParaRPr sz="1900" dirty="0">
              <a:solidFill>
                <a:srgbClr val="333333"/>
              </a:solidFill>
              <a:latin typeface="Noto Sans"/>
              <a:ea typeface="Noto Sans"/>
              <a:cs typeface="Noto Sans"/>
              <a:sym typeface="No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9"/>
          <p:cNvSpPr txBox="1"/>
          <p:nvPr/>
        </p:nvSpPr>
        <p:spPr>
          <a:xfrm>
            <a:off x="653102" y="134535"/>
            <a:ext cx="8163780" cy="87130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LV" sz="3000" b="1" strike="noStrike" dirty="0">
                <a:solidFill>
                  <a:srgbClr val="333333"/>
                </a:solidFill>
                <a:latin typeface="Noto Sans"/>
                <a:ea typeface="Noto Sans"/>
                <a:cs typeface="Noto Sans"/>
                <a:sym typeface="Noto Sans"/>
              </a:rPr>
              <a:t>RESULTS</a:t>
            </a:r>
            <a:r>
              <a:rPr lang="lv" sz="3000" b="1" strike="noStrike" dirty="0">
                <a:solidFill>
                  <a:srgbClr val="333333"/>
                </a:solidFill>
                <a:latin typeface="Noto Sans"/>
                <a:ea typeface="Noto Sans"/>
                <a:cs typeface="Noto Sans"/>
                <a:sym typeface="Noto Sans"/>
              </a:rPr>
              <a:t>: </a:t>
            </a:r>
            <a:r>
              <a:rPr lang="lv-LV" sz="3000" b="1" strike="noStrike" dirty="0">
                <a:solidFill>
                  <a:srgbClr val="333333"/>
                </a:solidFill>
                <a:latin typeface="Noto Sans"/>
                <a:ea typeface="Noto Sans"/>
                <a:cs typeface="Noto Sans"/>
                <a:sym typeface="Noto Sans"/>
              </a:rPr>
              <a:t>OVERALL </a:t>
            </a:r>
            <a:r>
              <a:rPr lang="lv" sz="3000" b="1" strike="noStrike" dirty="0">
                <a:solidFill>
                  <a:srgbClr val="333333"/>
                </a:solidFill>
                <a:latin typeface="Noto Sans"/>
                <a:ea typeface="Noto Sans"/>
                <a:cs typeface="Noto Sans"/>
                <a:sym typeface="Noto Sans"/>
              </a:rPr>
              <a:t>– </a:t>
            </a:r>
            <a:r>
              <a:rPr lang="lv-LV" sz="3000" b="1" strike="noStrike" dirty="0">
                <a:solidFill>
                  <a:srgbClr val="333333"/>
                </a:solidFill>
                <a:latin typeface="Noto Sans"/>
                <a:ea typeface="Noto Sans"/>
                <a:cs typeface="Noto Sans"/>
                <a:sym typeface="Noto Sans"/>
              </a:rPr>
              <a:t>CHANGES IN [SOCIOCULTURAL AND MEDIA] CONTEXT</a:t>
            </a:r>
            <a:endParaRPr sz="3000" b="1" strike="noStrike" dirty="0">
              <a:solidFill>
                <a:srgbClr val="333333"/>
              </a:solidFill>
              <a:latin typeface="Noto Sans"/>
              <a:ea typeface="Noto Sans"/>
              <a:cs typeface="Noto Sans"/>
              <a:sym typeface="Noto Sans"/>
            </a:endParaRPr>
          </a:p>
        </p:txBody>
      </p:sp>
      <p:sp>
        <p:nvSpPr>
          <p:cNvPr id="248" name="Google Shape;248;p49"/>
          <p:cNvSpPr txBox="1"/>
          <p:nvPr/>
        </p:nvSpPr>
        <p:spPr>
          <a:xfrm>
            <a:off x="490050" y="1218589"/>
            <a:ext cx="8163900" cy="3102000"/>
          </a:xfrm>
          <a:prstGeom prst="rect">
            <a:avLst/>
          </a:prstGeom>
          <a:noFill/>
          <a:ln>
            <a:noFill/>
          </a:ln>
        </p:spPr>
        <p:txBody>
          <a:bodyPr spcFirstLastPara="1" wrap="square" lIns="0" tIns="0" rIns="0" bIns="0" anchor="t" anchorCtr="0">
            <a:noAutofit/>
          </a:bodyPr>
          <a:lstStyle/>
          <a:p>
            <a:pPr lvl="0">
              <a:lnSpc>
                <a:spcPct val="90000"/>
              </a:lnSpc>
              <a:buSzPts val="1100"/>
            </a:pPr>
            <a:r>
              <a:rPr lang="lv-LV" sz="2000" dirty="0">
                <a:solidFill>
                  <a:schemeClr val="dk1"/>
                </a:solidFill>
                <a:latin typeface="Noto Sans"/>
                <a:ea typeface="Noto Sans"/>
                <a:cs typeface="Noto Sans"/>
                <a:sym typeface="Noto Sans"/>
              </a:rPr>
              <a:t>- </a:t>
            </a:r>
            <a:r>
              <a:rPr lang="en-US" sz="2000" b="1" dirty="0">
                <a:solidFill>
                  <a:schemeClr val="dk1"/>
                </a:solidFill>
                <a:latin typeface="Noto Sans"/>
                <a:ea typeface="Noto Sans"/>
                <a:cs typeface="Noto Sans"/>
                <a:sym typeface="Noto Sans"/>
              </a:rPr>
              <a:t>Education</a:t>
            </a:r>
            <a:r>
              <a:rPr lang="en-US" sz="2000" dirty="0">
                <a:solidFill>
                  <a:schemeClr val="dk1"/>
                </a:solidFill>
                <a:latin typeface="Noto Sans"/>
                <a:ea typeface="Noto Sans"/>
                <a:cs typeface="Noto Sans"/>
                <a:sym typeface="Noto Sans"/>
              </a:rPr>
              <a:t> (initially close cooperation of the Church of Latvia with the Faculty of Theology, which later changed, establishment of new educational institutions);</a:t>
            </a: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Liberalization</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en-US" sz="2000" dirty="0">
                <a:solidFill>
                  <a:schemeClr val="dk1"/>
                </a:solidFill>
                <a:latin typeface="Noto Sans"/>
                <a:ea typeface="Noto Sans"/>
                <a:cs typeface="Noto Sans"/>
                <a:sym typeface="Noto Sans"/>
              </a:rPr>
              <a:t>country and politics (establishment of the Union of Christian Democrats in 1994, onwards), </a:t>
            </a: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a:solidFill>
                  <a:schemeClr val="dk1"/>
                </a:solidFill>
                <a:latin typeface="Noto Sans"/>
                <a:ea typeface="Noto Sans"/>
                <a:cs typeface="Noto Sans"/>
                <a:sym typeface="Noto Sans"/>
              </a:rPr>
              <a:t>- </a:t>
            </a:r>
            <a:r>
              <a:rPr lang="lv-LV" sz="2000" b="1" dirty="0">
                <a:solidFill>
                  <a:schemeClr val="dk1"/>
                </a:solidFill>
                <a:latin typeface="Noto Sans"/>
                <a:ea typeface="Noto Sans"/>
                <a:cs typeface="Noto Sans"/>
                <a:sym typeface="Noto Sans"/>
              </a:rPr>
              <a:t>I</a:t>
            </a:r>
            <a:r>
              <a:rPr lang="en-US" sz="2000" b="1" dirty="0" err="1">
                <a:solidFill>
                  <a:schemeClr val="dk1"/>
                </a:solidFill>
                <a:latin typeface="Noto Sans"/>
                <a:ea typeface="Noto Sans"/>
                <a:cs typeface="Noto Sans"/>
                <a:sym typeface="Noto Sans"/>
              </a:rPr>
              <a:t>nterests</a:t>
            </a:r>
            <a:r>
              <a:rPr lang="en-US" sz="2000" b="1" dirty="0">
                <a:solidFill>
                  <a:schemeClr val="dk1"/>
                </a:solidFill>
                <a:latin typeface="Noto Sans"/>
                <a:ea typeface="Noto Sans"/>
                <a:cs typeface="Noto Sans"/>
                <a:sym typeface="Noto Sans"/>
              </a:rPr>
              <a:t> </a:t>
            </a:r>
            <a:r>
              <a:rPr lang="en-US" sz="2000" dirty="0">
                <a:solidFill>
                  <a:schemeClr val="dk1"/>
                </a:solidFill>
                <a:latin typeface="Noto Sans"/>
                <a:ea typeface="Noto Sans"/>
                <a:cs typeface="Noto Sans"/>
                <a:sym typeface="Noto Sans"/>
              </a:rPr>
              <a:t>in theology and Church fluctuations;</a:t>
            </a: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a:solidFill>
                  <a:schemeClr val="dk1"/>
                </a:solidFill>
                <a:latin typeface="Noto Sans"/>
                <a:ea typeface="Noto Sans"/>
                <a:cs typeface="Noto Sans"/>
                <a:sym typeface="Noto Sans"/>
              </a:rPr>
              <a:t>- </a:t>
            </a:r>
            <a:r>
              <a:rPr lang="en-US" sz="2000" b="1" dirty="0">
                <a:solidFill>
                  <a:schemeClr val="dk1"/>
                </a:solidFill>
                <a:latin typeface="Noto Sans"/>
                <a:ea typeface="Noto Sans"/>
                <a:cs typeface="Noto Sans"/>
                <a:sym typeface="Noto Sans"/>
              </a:rPr>
              <a:t>Availability of diversity of opinions </a:t>
            </a:r>
            <a:r>
              <a:rPr lang="en-US" sz="2000" dirty="0">
                <a:solidFill>
                  <a:schemeClr val="dk1"/>
                </a:solidFill>
                <a:latin typeface="Noto Sans"/>
                <a:ea typeface="Noto Sans"/>
                <a:cs typeface="Noto Sans"/>
                <a:sym typeface="Noto Sans"/>
              </a:rPr>
              <a:t>in the media (edit</a:t>
            </a:r>
            <a:r>
              <a:rPr lang="lv-LV" sz="2000" dirty="0">
                <a:solidFill>
                  <a:schemeClr val="dk1"/>
                </a:solidFill>
                <a:latin typeface="Noto Sans"/>
                <a:ea typeface="Noto Sans"/>
                <a:cs typeface="Noto Sans"/>
                <a:sym typeface="Noto Sans"/>
              </a:rPr>
              <a:t>o</a:t>
            </a:r>
            <a:r>
              <a:rPr lang="en-US" sz="2000" dirty="0" err="1">
                <a:solidFill>
                  <a:schemeClr val="dk1"/>
                </a:solidFill>
                <a:latin typeface="Noto Sans"/>
                <a:ea typeface="Noto Sans"/>
                <a:cs typeface="Noto Sans"/>
                <a:sym typeface="Noto Sans"/>
              </a:rPr>
              <a:t>rial</a:t>
            </a:r>
            <a:r>
              <a:rPr lang="en-US" sz="2000" dirty="0">
                <a:solidFill>
                  <a:schemeClr val="dk1"/>
                </a:solidFill>
                <a:latin typeface="Noto Sans"/>
                <a:ea typeface="Noto Sans"/>
                <a:cs typeface="Noto Sans"/>
                <a:sym typeface="Noto Sans"/>
              </a:rPr>
              <a:t> position, increase in media volume, later decline);</a:t>
            </a: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a:solidFill>
                  <a:schemeClr val="dk1"/>
                </a:solidFill>
                <a:latin typeface="Noto Sans"/>
                <a:ea typeface="Noto Sans"/>
                <a:cs typeface="Noto Sans"/>
                <a:sym typeface="Noto Sans"/>
              </a:rPr>
              <a:t>- </a:t>
            </a:r>
            <a:r>
              <a:rPr lang="en-US" sz="2000" b="1" dirty="0">
                <a:solidFill>
                  <a:schemeClr val="dk1"/>
                </a:solidFill>
                <a:latin typeface="Noto Sans"/>
                <a:ea typeface="Noto Sans"/>
                <a:cs typeface="Noto Sans"/>
                <a:sym typeface="Noto Sans"/>
              </a:rPr>
              <a:t>Entry of the LGBT issue </a:t>
            </a:r>
            <a:r>
              <a:rPr lang="en-US" sz="2000" dirty="0">
                <a:solidFill>
                  <a:schemeClr val="dk1"/>
                </a:solidFill>
                <a:latin typeface="Noto Sans"/>
                <a:ea typeface="Noto Sans"/>
                <a:cs typeface="Noto Sans"/>
                <a:sym typeface="Noto Sans"/>
              </a:rPr>
              <a:t>into the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social</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and</a:t>
            </a:r>
            <a:r>
              <a:rPr lang="en-US" sz="2000" dirty="0">
                <a:solidFill>
                  <a:schemeClr val="dk1"/>
                </a:solidFill>
                <a:latin typeface="Noto Sans"/>
                <a:ea typeface="Noto Sans"/>
                <a:cs typeface="Noto Sans"/>
                <a:sym typeface="Noto Sans"/>
              </a:rPr>
              <a:t> media </a:t>
            </a:r>
            <a:r>
              <a:rPr lang="lv-LV" sz="2000" dirty="0" err="1">
                <a:solidFill>
                  <a:schemeClr val="dk1"/>
                </a:solidFill>
                <a:latin typeface="Noto Sans"/>
                <a:ea typeface="Noto Sans"/>
                <a:cs typeface="Noto Sans"/>
                <a:sym typeface="Noto Sans"/>
              </a:rPr>
              <a:t>agenda</a:t>
            </a:r>
            <a:r>
              <a:rPr lang="en-US" sz="2000" dirty="0">
                <a:solidFill>
                  <a:schemeClr val="dk1"/>
                </a:solidFill>
                <a:latin typeface="Noto Sans"/>
                <a:ea typeface="Noto Sans"/>
                <a:cs typeface="Noto Sans"/>
                <a:sym typeface="Noto Sans"/>
              </a:rPr>
              <a:t> (initially unrelated to the </a:t>
            </a:r>
            <a:r>
              <a:rPr lang="lv-LV" sz="2000" dirty="0" err="1">
                <a:solidFill>
                  <a:schemeClr val="dk1"/>
                </a:solidFill>
                <a:latin typeface="Noto Sans"/>
                <a:ea typeface="Noto Sans"/>
                <a:cs typeface="Noto Sans"/>
                <a:sym typeface="Noto Sans"/>
              </a:rPr>
              <a:t>women</a:t>
            </a:r>
            <a:r>
              <a:rPr lang="lv-LV" sz="2000" dirty="0">
                <a:solidFill>
                  <a:schemeClr val="dk1"/>
                </a:solidFill>
                <a:latin typeface="Noto Sans"/>
                <a:ea typeface="Noto Sans"/>
                <a:cs typeface="Noto Sans"/>
                <a:sym typeface="Noto Sans"/>
              </a:rPr>
              <a:t> </a:t>
            </a:r>
            <a:r>
              <a:rPr lang="en-US" sz="2000" dirty="0" err="1">
                <a:solidFill>
                  <a:schemeClr val="dk1"/>
                </a:solidFill>
                <a:latin typeface="Noto Sans"/>
                <a:ea typeface="Noto Sans"/>
                <a:cs typeface="Noto Sans"/>
                <a:sym typeface="Noto Sans"/>
              </a:rPr>
              <a:t>ord</a:t>
            </a:r>
            <a:r>
              <a:rPr lang="lv-LV" sz="2000" dirty="0" err="1">
                <a:solidFill>
                  <a:schemeClr val="dk1"/>
                </a:solidFill>
                <a:latin typeface="Noto Sans"/>
                <a:ea typeface="Noto Sans"/>
                <a:cs typeface="Noto Sans"/>
                <a:sym typeface="Noto Sans"/>
              </a:rPr>
              <a:t>ination</a:t>
            </a:r>
            <a:r>
              <a:rPr lang="en-US" sz="2000" dirty="0">
                <a:solidFill>
                  <a:schemeClr val="dk1"/>
                </a:solidFill>
                <a:latin typeface="Noto Sans"/>
                <a:ea typeface="Noto Sans"/>
                <a:cs typeface="Noto Sans"/>
                <a:sym typeface="Noto Sans"/>
              </a:rPr>
              <a:t>, this context appears</a:t>
            </a:r>
            <a:r>
              <a:rPr lang="lv-LV" sz="2000" dirty="0">
                <a:solidFill>
                  <a:schemeClr val="dk1"/>
                </a:solidFill>
                <a:latin typeface="Noto Sans"/>
                <a:ea typeface="Noto Sans"/>
                <a:cs typeface="Noto Sans"/>
                <a:sym typeface="Noto Sans"/>
              </a:rPr>
              <a:t> in argumenta</a:t>
            </a:r>
            <a:r>
              <a:rPr lang="en-US" sz="2000" dirty="0">
                <a:solidFill>
                  <a:schemeClr val="dk1"/>
                </a:solidFill>
                <a:latin typeface="Noto Sans"/>
                <a:ea typeface="Noto Sans"/>
                <a:cs typeface="Noto Sans"/>
                <a:sym typeface="Noto Sans"/>
              </a:rPr>
              <a:t> later</a:t>
            </a:r>
            <a:r>
              <a:rPr lang="lv-LV" sz="2000" dirty="0">
                <a:solidFill>
                  <a:schemeClr val="dk1"/>
                </a:solidFill>
                <a:latin typeface="Noto Sans"/>
                <a:ea typeface="Noto Sans"/>
                <a:cs typeface="Noto Sans"/>
                <a:sym typeface="Noto Sans"/>
              </a:rPr>
              <a:t> in </a:t>
            </a:r>
            <a:r>
              <a:rPr lang="lv-LV" sz="2000" dirty="0" err="1">
                <a:solidFill>
                  <a:schemeClr val="dk1"/>
                </a:solidFill>
                <a:latin typeface="Noto Sans"/>
                <a:ea typeface="Noto Sans"/>
                <a:cs typeface="Noto Sans"/>
                <a:sym typeface="Noto Sans"/>
              </a:rPr>
              <a:t>overall</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ideological</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rooting</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problem</a:t>
            </a:r>
            <a:r>
              <a:rPr lang="en-US" sz="2000" dirty="0">
                <a:solidFill>
                  <a:schemeClr val="dk1"/>
                </a:solidFill>
                <a:latin typeface="Noto Sans"/>
                <a:ea typeface="Noto Sans"/>
                <a:cs typeface="Noto Sans"/>
                <a:sym typeface="Noto Sans"/>
              </a:rPr>
              <a:t>);</a:t>
            </a: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a:solidFill>
                  <a:schemeClr val="dk1"/>
                </a:solidFill>
                <a:latin typeface="Noto Sans"/>
                <a:ea typeface="Noto Sans"/>
                <a:cs typeface="Noto Sans"/>
                <a:sym typeface="Noto Sans"/>
              </a:rPr>
              <a:t>- </a:t>
            </a:r>
            <a:r>
              <a:rPr lang="en-US" sz="2000" b="1" dirty="0">
                <a:solidFill>
                  <a:schemeClr val="dk1"/>
                </a:solidFill>
                <a:latin typeface="Noto Sans"/>
                <a:ea typeface="Noto Sans"/>
                <a:cs typeface="Noto Sans"/>
                <a:sym typeface="Noto Sans"/>
              </a:rPr>
              <a:t>Changes in language </a:t>
            </a:r>
            <a:r>
              <a:rPr lang="en-US" sz="2000" dirty="0">
                <a:solidFill>
                  <a:schemeClr val="dk1"/>
                </a:solidFill>
                <a:latin typeface="Noto Sans"/>
                <a:ea typeface="Noto Sans"/>
                <a:cs typeface="Noto Sans"/>
                <a:sym typeface="Noto Sans"/>
              </a:rPr>
              <a:t>and lexicon, meaning systems;</a:t>
            </a:r>
            <a:endParaRPr lang="lv-LV" sz="2000" dirty="0">
              <a:solidFill>
                <a:schemeClr val="dk1"/>
              </a:solidFill>
              <a:latin typeface="Noto Sans"/>
              <a:ea typeface="Noto Sans"/>
              <a:cs typeface="Noto Sans"/>
              <a:sym typeface="Noto Sans"/>
            </a:endParaRPr>
          </a:p>
          <a:p>
            <a:pPr lvl="0">
              <a:lnSpc>
                <a:spcPct val="90000"/>
              </a:lnSpc>
              <a:buSzPts val="1100"/>
            </a:pPr>
            <a:r>
              <a:rPr lang="lv" sz="2000" dirty="0">
                <a:solidFill>
                  <a:schemeClr val="dk1"/>
                </a:solidFill>
                <a:latin typeface="Noto Sans"/>
                <a:ea typeface="Noto Sans"/>
                <a:cs typeface="Noto Sans"/>
                <a:sym typeface="Noto Sans"/>
              </a:rPr>
              <a:t>- </a:t>
            </a:r>
            <a:r>
              <a:rPr lang="lv" sz="2000" b="1" dirty="0">
                <a:solidFill>
                  <a:schemeClr val="dk1"/>
                </a:solidFill>
                <a:latin typeface="Noto Sans"/>
                <a:ea typeface="Noto Sans"/>
                <a:cs typeface="Noto Sans"/>
                <a:sym typeface="Noto Sans"/>
              </a:rPr>
              <a:t>Digitalization of media</a:t>
            </a:r>
            <a:r>
              <a:rPr lang="lv" sz="2000" dirty="0">
                <a:solidFill>
                  <a:schemeClr val="dk1"/>
                </a:solidFill>
                <a:latin typeface="Noto Sans"/>
                <a:ea typeface="Noto Sans"/>
                <a:cs typeface="Noto Sans"/>
                <a:sym typeface="Noto Sans"/>
              </a:rPr>
              <a:t>, new media ecosystem</a:t>
            </a:r>
            <a:endParaRPr sz="2000" dirty="0">
              <a:solidFill>
                <a:schemeClr val="dk1"/>
              </a:solidFill>
              <a:latin typeface="Noto Sans"/>
              <a:ea typeface="Noto Sans"/>
              <a:cs typeface="Noto Sans"/>
              <a:sym typeface="No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9"/>
          <p:cNvSpPr txBox="1"/>
          <p:nvPr/>
        </p:nvSpPr>
        <p:spPr>
          <a:xfrm>
            <a:off x="653102" y="134535"/>
            <a:ext cx="8163780" cy="87130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lv-LV" sz="3000" b="1" strike="noStrike" dirty="0">
                <a:solidFill>
                  <a:srgbClr val="333333"/>
                </a:solidFill>
                <a:latin typeface="Noto Sans"/>
                <a:ea typeface="Noto Sans"/>
                <a:cs typeface="Noto Sans"/>
                <a:sym typeface="Noto Sans"/>
              </a:rPr>
              <a:t>RESULTS</a:t>
            </a:r>
            <a:r>
              <a:rPr lang="lv" sz="3000" b="1" strike="noStrike" dirty="0">
                <a:solidFill>
                  <a:srgbClr val="333333"/>
                </a:solidFill>
                <a:latin typeface="Noto Sans"/>
                <a:ea typeface="Noto Sans"/>
                <a:cs typeface="Noto Sans"/>
                <a:sym typeface="Noto Sans"/>
              </a:rPr>
              <a:t>: </a:t>
            </a:r>
            <a:r>
              <a:rPr lang="lv-LV" sz="3000" b="1" strike="noStrike" dirty="0">
                <a:solidFill>
                  <a:srgbClr val="333333"/>
                </a:solidFill>
                <a:latin typeface="Noto Sans"/>
                <a:ea typeface="Noto Sans"/>
                <a:cs typeface="Noto Sans"/>
                <a:sym typeface="Noto Sans"/>
              </a:rPr>
              <a:t>OVERALL </a:t>
            </a:r>
            <a:r>
              <a:rPr lang="lv" sz="3000" b="1" strike="noStrike" dirty="0">
                <a:solidFill>
                  <a:srgbClr val="333333"/>
                </a:solidFill>
                <a:latin typeface="Noto Sans"/>
                <a:ea typeface="Noto Sans"/>
                <a:cs typeface="Noto Sans"/>
                <a:sym typeface="Noto Sans"/>
              </a:rPr>
              <a:t>– </a:t>
            </a:r>
            <a:r>
              <a:rPr lang="lv-LV" sz="3000" b="1" dirty="0">
                <a:solidFill>
                  <a:srgbClr val="333333"/>
                </a:solidFill>
                <a:latin typeface="Noto Sans"/>
                <a:ea typeface="Noto Sans"/>
                <a:cs typeface="Noto Sans"/>
                <a:sym typeface="Noto Sans"/>
              </a:rPr>
              <a:t>TEXTUAL LEVEL – WORDING AND ARGUMENTS</a:t>
            </a:r>
            <a:endParaRPr sz="3000" b="1" strike="noStrike" dirty="0">
              <a:solidFill>
                <a:srgbClr val="333333"/>
              </a:solidFill>
              <a:latin typeface="Noto Sans"/>
              <a:ea typeface="Noto Sans"/>
              <a:cs typeface="Noto Sans"/>
              <a:sym typeface="Noto Sans"/>
            </a:endParaRPr>
          </a:p>
        </p:txBody>
      </p:sp>
      <p:sp>
        <p:nvSpPr>
          <p:cNvPr id="248" name="Google Shape;248;p49"/>
          <p:cNvSpPr txBox="1"/>
          <p:nvPr/>
        </p:nvSpPr>
        <p:spPr>
          <a:xfrm>
            <a:off x="578827" y="1174200"/>
            <a:ext cx="8163900" cy="3102000"/>
          </a:xfrm>
          <a:prstGeom prst="rect">
            <a:avLst/>
          </a:prstGeom>
          <a:noFill/>
          <a:ln>
            <a:noFill/>
          </a:ln>
        </p:spPr>
        <p:txBody>
          <a:bodyPr spcFirstLastPara="1" wrap="square" lIns="0" tIns="0" rIns="0" bIns="0" anchor="t" anchorCtr="0">
            <a:noAutofit/>
          </a:bodyPr>
          <a:lstStyle/>
          <a:p>
            <a:pPr lvl="0">
              <a:lnSpc>
                <a:spcPct val="90000"/>
              </a:lnSpc>
              <a:buSzPts val="1100"/>
            </a:pPr>
            <a:r>
              <a:rPr lang="lv-LV" sz="2000" dirty="0">
                <a:solidFill>
                  <a:schemeClr val="dk1"/>
                </a:solidFill>
                <a:latin typeface="Noto Sans"/>
                <a:ea typeface="Noto Sans"/>
                <a:cs typeface="Noto Sans"/>
                <a:sym typeface="Noto Sans"/>
              </a:rPr>
              <a:t>In </a:t>
            </a:r>
            <a:r>
              <a:rPr lang="lv-LV" sz="2000" dirty="0" err="1">
                <a:solidFill>
                  <a:schemeClr val="dk1"/>
                </a:solidFill>
                <a:latin typeface="Noto Sans"/>
                <a:ea typeface="Noto Sans"/>
                <a:cs typeface="Noto Sans"/>
                <a:sym typeface="Noto Sans"/>
              </a:rPr>
              <a:t>spite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change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context</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there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is</a:t>
            </a:r>
            <a:r>
              <a:rPr lang="lv-LV" sz="2000" dirty="0">
                <a:solidFill>
                  <a:schemeClr val="dk1"/>
                </a:solidFill>
                <a:latin typeface="Noto Sans"/>
                <a:ea typeface="Noto Sans"/>
                <a:cs typeface="Noto Sans"/>
                <a:sym typeface="Noto Sans"/>
              </a:rPr>
              <a:t> </a:t>
            </a:r>
            <a:r>
              <a:rPr lang="lv-LV" sz="2000" b="1" dirty="0">
                <a:solidFill>
                  <a:schemeClr val="dk1"/>
                </a:solidFill>
                <a:latin typeface="Noto Sans"/>
                <a:ea typeface="Noto Sans"/>
                <a:cs typeface="Noto Sans"/>
                <a:sym typeface="Noto Sans"/>
              </a:rPr>
              <a:t>no </a:t>
            </a:r>
            <a:r>
              <a:rPr lang="lv-LV" sz="2000" b="1" dirty="0" err="1">
                <a:solidFill>
                  <a:schemeClr val="dk1"/>
                </a:solidFill>
                <a:latin typeface="Noto Sans"/>
                <a:ea typeface="Noto Sans"/>
                <a:cs typeface="Noto Sans"/>
                <a:sym typeface="Noto Sans"/>
              </a:rPr>
              <a:t>change</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observable</a:t>
            </a:r>
            <a:r>
              <a:rPr lang="lv-LV" sz="2000" b="1" dirty="0">
                <a:solidFill>
                  <a:schemeClr val="dk1"/>
                </a:solidFill>
                <a:latin typeface="Noto Sans"/>
                <a:ea typeface="Noto Sans"/>
                <a:cs typeface="Noto Sans"/>
                <a:sym typeface="Noto Sans"/>
              </a:rPr>
              <a:t> in arguments</a:t>
            </a:r>
            <a:r>
              <a:rPr lang="lv-LV" sz="2000" dirty="0">
                <a:solidFill>
                  <a:schemeClr val="dk1"/>
                </a:solidFill>
                <a:latin typeface="Noto Sans"/>
                <a:ea typeface="Noto Sans"/>
                <a:cs typeface="Noto Sans"/>
                <a:sym typeface="Noto Sans"/>
              </a:rPr>
              <a:t> – </a:t>
            </a:r>
            <a:r>
              <a:rPr lang="lv-LV" sz="2000" dirty="0" err="1">
                <a:solidFill>
                  <a:schemeClr val="dk1"/>
                </a:solidFill>
                <a:latin typeface="Noto Sans"/>
                <a:ea typeface="Noto Sans"/>
                <a:cs typeface="Noto Sans"/>
                <a:sym typeface="Noto Sans"/>
              </a:rPr>
              <a:t>they</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are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strongly</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rooted</a:t>
            </a:r>
            <a:r>
              <a:rPr lang="lv-LV" sz="2000" dirty="0">
                <a:solidFill>
                  <a:schemeClr val="dk1"/>
                </a:solidFill>
                <a:latin typeface="Noto Sans"/>
                <a:ea typeface="Noto Sans"/>
                <a:cs typeface="Noto Sans"/>
                <a:sym typeface="Noto Sans"/>
              </a:rPr>
              <a:t> in </a:t>
            </a:r>
            <a:r>
              <a:rPr lang="lv-LV" sz="2000" dirty="0" err="1">
                <a:solidFill>
                  <a:schemeClr val="dk1"/>
                </a:solidFill>
                <a:latin typeface="Noto Sans"/>
                <a:ea typeface="Noto Sans"/>
                <a:cs typeface="Noto Sans"/>
                <a:sym typeface="Noto Sans"/>
              </a:rPr>
              <a:t>traditional</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worldview</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and</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conservative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perception</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social</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order</a:t>
            </a:r>
            <a:endParaRPr lang="lv-LV" sz="2000" dirty="0">
              <a:solidFill>
                <a:schemeClr val="dk1"/>
              </a:solidFill>
              <a:latin typeface="Noto Sans"/>
              <a:ea typeface="Noto Sans"/>
              <a:cs typeface="Noto Sans"/>
              <a:sym typeface="Noto Sans"/>
            </a:endParaRPr>
          </a:p>
          <a:p>
            <a:pPr lvl="0">
              <a:lnSpc>
                <a:spcPct val="90000"/>
              </a:lnSpc>
              <a:buSzPts val="1100"/>
            </a:pP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recent</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wave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neoconservativism</a:t>
            </a:r>
            <a:r>
              <a:rPr lang="lv-LV" sz="2000" dirty="0">
                <a:solidFill>
                  <a:schemeClr val="dk1"/>
                </a:solidFill>
                <a:latin typeface="Noto Sans"/>
                <a:ea typeface="Noto Sans"/>
                <a:cs typeface="Noto Sans"/>
                <a:sym typeface="Noto Sans"/>
              </a:rPr>
              <a:t> in </a:t>
            </a: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world</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as</a:t>
            </a:r>
            <a:r>
              <a:rPr lang="lv-LV" sz="2000" dirty="0">
                <a:solidFill>
                  <a:schemeClr val="dk1"/>
                </a:solidFill>
                <a:latin typeface="Noto Sans"/>
                <a:ea typeface="Noto Sans"/>
                <a:cs typeface="Noto Sans"/>
                <a:sym typeface="Noto Sans"/>
              </a:rPr>
              <a:t> it </a:t>
            </a:r>
            <a:r>
              <a:rPr lang="lv-LV" sz="2000" dirty="0" err="1">
                <a:solidFill>
                  <a:schemeClr val="dk1"/>
                </a:solidFill>
                <a:latin typeface="Noto Sans"/>
                <a:ea typeface="Noto Sans"/>
                <a:cs typeface="Noto Sans"/>
                <a:sym typeface="Noto Sans"/>
              </a:rPr>
              <a:t>appears</a:t>
            </a:r>
            <a:r>
              <a:rPr lang="lv-LV" sz="2000" dirty="0">
                <a:solidFill>
                  <a:schemeClr val="dk1"/>
                </a:solidFill>
                <a:latin typeface="Noto Sans"/>
                <a:ea typeface="Noto Sans"/>
                <a:cs typeface="Noto Sans"/>
                <a:sym typeface="Noto Sans"/>
              </a:rPr>
              <a:t> in </a:t>
            </a:r>
            <a:r>
              <a:rPr lang="lv-LV" sz="2000" dirty="0" err="1">
                <a:solidFill>
                  <a:schemeClr val="dk1"/>
                </a:solidFill>
                <a:latin typeface="Noto Sans"/>
                <a:ea typeface="Noto Sans"/>
                <a:cs typeface="Noto Sans"/>
                <a:sym typeface="Noto Sans"/>
              </a:rPr>
              <a:t>public</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communication</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language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used</a:t>
            </a:r>
            <a:r>
              <a:rPr lang="lv-LV" sz="2000" dirty="0">
                <a:solidFill>
                  <a:schemeClr val="dk1"/>
                </a:solidFill>
                <a:latin typeface="Noto Sans"/>
                <a:ea typeface="Noto Sans"/>
                <a:cs typeface="Noto Sans"/>
                <a:sym typeface="Noto Sans"/>
              </a:rPr>
              <a:t> in </a:t>
            </a:r>
            <a:r>
              <a:rPr lang="lv-LV" sz="2000" dirty="0" err="1">
                <a:solidFill>
                  <a:schemeClr val="dk1"/>
                </a:solidFill>
                <a:latin typeface="Noto Sans"/>
                <a:ea typeface="Noto Sans"/>
                <a:cs typeface="Noto Sans"/>
                <a:sym typeface="Noto Sans"/>
              </a:rPr>
              <a:t>media</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texts</a:t>
            </a:r>
            <a:r>
              <a:rPr lang="lv-LV" sz="2000" dirty="0">
                <a:solidFill>
                  <a:schemeClr val="dk1"/>
                </a:solidFill>
                <a:latin typeface="Noto Sans"/>
                <a:ea typeface="Noto Sans"/>
                <a:cs typeface="Noto Sans"/>
                <a:sym typeface="Noto Sans"/>
              </a:rPr>
              <a:t>] in Latvia </a:t>
            </a:r>
            <a:r>
              <a:rPr lang="lv-LV" sz="2000" dirty="0" err="1">
                <a:solidFill>
                  <a:schemeClr val="dk1"/>
                </a:solidFill>
                <a:latin typeface="Noto Sans"/>
                <a:ea typeface="Noto Sans"/>
                <a:cs typeface="Noto Sans"/>
                <a:sym typeface="Noto Sans"/>
              </a:rPr>
              <a:t>might</a:t>
            </a:r>
            <a:r>
              <a:rPr lang="lv-LV" sz="2000"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encourage</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institutionalization</a:t>
            </a:r>
            <a:r>
              <a:rPr lang="lv-LV" sz="2000" b="1"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more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conservative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order</a:t>
            </a:r>
            <a:r>
              <a:rPr lang="lv-LV" sz="2000" dirty="0">
                <a:solidFill>
                  <a:schemeClr val="dk1"/>
                </a:solidFill>
                <a:latin typeface="Noto Sans"/>
                <a:ea typeface="Noto Sans"/>
                <a:cs typeface="Noto Sans"/>
                <a:sym typeface="Noto Sans"/>
              </a:rPr>
              <a:t> in ELCL</a:t>
            </a:r>
          </a:p>
          <a:p>
            <a:pPr lvl="0">
              <a:lnSpc>
                <a:spcPct val="90000"/>
              </a:lnSpc>
              <a:buSzPts val="1100"/>
            </a:pPr>
            <a:endParaRPr lang="lv-LV" sz="2000" dirty="0">
              <a:solidFill>
                <a:schemeClr val="dk1"/>
              </a:solidFill>
              <a:latin typeface="Noto Sans"/>
              <a:ea typeface="Noto Sans"/>
              <a:cs typeface="Noto Sans"/>
              <a:sym typeface="Noto Sans"/>
            </a:endParaRPr>
          </a:p>
          <a:p>
            <a:pPr lvl="0">
              <a:lnSpc>
                <a:spcPct val="90000"/>
              </a:lnSpc>
              <a:buSzPts val="1100"/>
            </a:pP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naturality</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of</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differences</a:t>
            </a:r>
            <a:r>
              <a:rPr lang="lv-LV" sz="2000" b="1"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between</a:t>
            </a:r>
            <a:r>
              <a:rPr lang="lv-LV" sz="2000" dirty="0">
                <a:solidFill>
                  <a:schemeClr val="dk1"/>
                </a:solidFill>
                <a:latin typeface="Noto Sans"/>
                <a:ea typeface="Noto Sans"/>
                <a:cs typeface="Noto Sans"/>
                <a:sym typeface="Noto Sans"/>
              </a:rPr>
              <a:t> man </a:t>
            </a:r>
            <a:r>
              <a:rPr lang="lv-LV" sz="2000" dirty="0" err="1">
                <a:solidFill>
                  <a:schemeClr val="dk1"/>
                </a:solidFill>
                <a:latin typeface="Noto Sans"/>
                <a:ea typeface="Noto Sans"/>
                <a:cs typeface="Noto Sans"/>
                <a:sym typeface="Noto Sans"/>
              </a:rPr>
              <a:t>and</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woman</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and</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following</a:t>
            </a:r>
            <a:r>
              <a:rPr lang="lv-LV" sz="2000" dirty="0">
                <a:solidFill>
                  <a:schemeClr val="dk1"/>
                </a:solidFill>
                <a:latin typeface="Noto Sans"/>
                <a:ea typeface="Noto Sans"/>
                <a:cs typeface="Noto Sans"/>
                <a:sym typeface="Noto Sans"/>
              </a:rPr>
              <a:t> arguments </a:t>
            </a:r>
            <a:r>
              <a:rPr lang="lv-LV" sz="2000" dirty="0" err="1">
                <a:solidFill>
                  <a:schemeClr val="dk1"/>
                </a:solidFill>
                <a:latin typeface="Noto Sans"/>
                <a:ea typeface="Noto Sans"/>
                <a:cs typeface="Noto Sans"/>
                <a:sym typeface="Noto Sans"/>
              </a:rPr>
              <a:t>against</a:t>
            </a:r>
            <a:r>
              <a:rPr lang="lv-LV" sz="2000" dirty="0">
                <a:solidFill>
                  <a:schemeClr val="dk1"/>
                </a:solidFill>
                <a:latin typeface="Noto Sans"/>
                <a:ea typeface="Noto Sans"/>
                <a:cs typeface="Noto Sans"/>
                <a:sym typeface="Noto Sans"/>
              </a:rPr>
              <a:t> / in </a:t>
            </a:r>
            <a:r>
              <a:rPr lang="lv-LV" sz="2000" dirty="0" err="1">
                <a:solidFill>
                  <a:schemeClr val="dk1"/>
                </a:solidFill>
                <a:latin typeface="Noto Sans"/>
                <a:ea typeface="Noto Sans"/>
                <a:cs typeface="Noto Sans"/>
                <a:sym typeface="Noto Sans"/>
              </a:rPr>
              <a:t>favor</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ordination</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are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mostly</a:t>
            </a:r>
            <a:r>
              <a:rPr lang="lv-LV" sz="2000"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not</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openly</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expressed</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but</a:t>
            </a:r>
            <a:r>
              <a:rPr lang="lv-LV" sz="2000"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taken</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for</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granted</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because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they</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are</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part</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of</a:t>
            </a:r>
            <a:r>
              <a:rPr lang="lv-LV" sz="2000" dirty="0">
                <a:solidFill>
                  <a:schemeClr val="dk1"/>
                </a:solidFill>
                <a:latin typeface="Noto Sans"/>
                <a:ea typeface="Noto Sans"/>
                <a:cs typeface="Noto Sans"/>
                <a:sym typeface="Noto Sans"/>
              </a:rPr>
              <a:t> </a:t>
            </a:r>
            <a:r>
              <a:rPr lang="lv-LV" sz="2000" dirty="0" err="1">
                <a:solidFill>
                  <a:schemeClr val="dk1"/>
                </a:solidFill>
                <a:latin typeface="Noto Sans"/>
                <a:ea typeface="Noto Sans"/>
                <a:cs typeface="Noto Sans"/>
                <a:sym typeface="Noto Sans"/>
              </a:rPr>
              <a:t>the</a:t>
            </a:r>
            <a:r>
              <a:rPr lang="lv-LV" sz="2000"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conservative</a:t>
            </a:r>
            <a:r>
              <a:rPr lang="lv-LV" sz="2000" b="1" dirty="0">
                <a:solidFill>
                  <a:schemeClr val="dk1"/>
                </a:solidFill>
                <a:latin typeface="Noto Sans"/>
                <a:ea typeface="Noto Sans"/>
                <a:cs typeface="Noto Sans"/>
                <a:sym typeface="Noto Sans"/>
              </a:rPr>
              <a:t>/</a:t>
            </a:r>
            <a:r>
              <a:rPr lang="lv-LV" sz="2000" b="1" dirty="0" err="1">
                <a:solidFill>
                  <a:schemeClr val="dk1"/>
                </a:solidFill>
                <a:latin typeface="Noto Sans"/>
                <a:ea typeface="Noto Sans"/>
                <a:cs typeface="Noto Sans"/>
                <a:sym typeface="Noto Sans"/>
              </a:rPr>
              <a:t>traditional</a:t>
            </a:r>
            <a:r>
              <a:rPr lang="lv-LV" sz="2000" b="1" dirty="0">
                <a:solidFill>
                  <a:schemeClr val="dk1"/>
                </a:solidFill>
                <a:latin typeface="Noto Sans"/>
                <a:ea typeface="Noto Sans"/>
                <a:cs typeface="Noto Sans"/>
                <a:sym typeface="Noto Sans"/>
              </a:rPr>
              <a:t> </a:t>
            </a:r>
            <a:r>
              <a:rPr lang="lv-LV" sz="2000" b="1" dirty="0" err="1">
                <a:solidFill>
                  <a:schemeClr val="dk1"/>
                </a:solidFill>
                <a:latin typeface="Noto Sans"/>
                <a:ea typeface="Noto Sans"/>
                <a:cs typeface="Noto Sans"/>
                <a:sym typeface="Noto Sans"/>
              </a:rPr>
              <a:t>worldview</a:t>
            </a:r>
            <a:endParaRPr lang="lv-LV" sz="2000" b="1" dirty="0">
              <a:solidFill>
                <a:schemeClr val="dk1"/>
              </a:solidFill>
              <a:latin typeface="Noto Sans"/>
              <a:ea typeface="Noto Sans"/>
              <a:cs typeface="Noto Sans"/>
              <a:sym typeface="Noto Sans"/>
            </a:endParaRPr>
          </a:p>
          <a:p>
            <a:pPr lvl="0">
              <a:lnSpc>
                <a:spcPct val="90000"/>
              </a:lnSpc>
              <a:buSzPts val="1100"/>
            </a:pPr>
            <a:endParaRPr sz="2000" dirty="0">
              <a:solidFill>
                <a:schemeClr val="dk1"/>
              </a:solidFill>
              <a:latin typeface="Noto Sans"/>
              <a:ea typeface="Noto Sans"/>
              <a:cs typeface="Noto Sans"/>
              <a:sym typeface="Noto Sans"/>
            </a:endParaRPr>
          </a:p>
        </p:txBody>
      </p:sp>
    </p:spTree>
    <p:extLst>
      <p:ext uri="{BB962C8B-B14F-4D97-AF65-F5344CB8AC3E}">
        <p14:creationId xmlns:p14="http://schemas.microsoft.com/office/powerpoint/2010/main" val="382462140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3666</Words>
  <Application>Microsoft Office PowerPoint</Application>
  <PresentationFormat>On-screen Show (16:9)</PresentationFormat>
  <Paragraphs>211</Paragraphs>
  <Slides>23</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Wingdings</vt:lpstr>
      <vt:lpstr>Arial</vt:lpstr>
      <vt:lpstr>Noto Sans</vt:lpstr>
      <vt:lpstr>Roboto</vt:lpstr>
      <vt:lpstr>Times New Roman</vt:lpstr>
      <vt:lpstr>Office Theme</vt:lpstr>
      <vt:lpstr>Office Theme</vt:lpstr>
      <vt:lpstr>PowerPoint Presentation</vt:lpstr>
      <vt:lpstr>PowerPoint Presentation</vt:lpstr>
      <vt:lpstr>PowerPoint Presentation</vt:lpstr>
      <vt:lpstr>BOURDIEU ON MASCULINE DOMINATION Bourdieu, P. (1996). Masculine domination revisited. Berkeley Journal of Sociology, 41, 189-203.</vt:lpstr>
      <vt:lpstr>THEORETICAL AND METHODOLOGICAL CONSIDERATIONS:  an  analysis of discourse</vt:lpstr>
      <vt:lpstr>PowerPoint Presentation</vt:lpstr>
      <vt:lpstr>PowerPoint Presentation</vt:lpstr>
      <vt:lpstr>PowerPoint Presentation</vt:lpstr>
      <vt:lpstr>PowerPoint Presentation</vt:lpstr>
      <vt:lpstr>PowerPoint Presentation</vt:lpstr>
      <vt:lpstr>RESULTS: CHANGE OF DISCOURSE : SVĒTDIENAS RĪTS</vt:lpstr>
      <vt:lpstr>PowerPoint Presentation</vt:lpstr>
      <vt:lpstr>PowerPoint Presentation</vt:lpstr>
      <vt:lpstr>RESULTS: FACTOR OF ACTORS</vt:lpstr>
      <vt:lpstr>Ideologically saturated, autoritatively formulated as natural</vt:lpstr>
      <vt:lpstr>PowerPoint Presentation</vt:lpstr>
      <vt:lpstr>PowerPoint Presentation</vt:lpstr>
      <vt:lpstr>PowerPoint Presentation</vt:lpstr>
      <vt:lpstr>RESULTS: REACTION: RELIGIOUS PAPER: SVĒTDIENAS RĪTS</vt:lpstr>
      <vt:lpstr>CONCLUSIONS: ARGUMENTS AND CHANGE</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Ilva Skulte</dc:creator>
  <cp:lastModifiedBy>Ilva Skulte</cp:lastModifiedBy>
  <cp:revision>52</cp:revision>
  <dcterms:modified xsi:type="dcterms:W3CDTF">2024-08-20T11:34:49Z</dcterms:modified>
</cp:coreProperties>
</file>